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26" r:id="rId1"/>
    <p:sldMasterId id="2147484143" r:id="rId2"/>
    <p:sldMasterId id="2147484160" r:id="rId3"/>
    <p:sldMasterId id="2147484177" r:id="rId4"/>
  </p:sldMasterIdLst>
  <p:notesMasterIdLst>
    <p:notesMasterId r:id="rId62"/>
  </p:notesMasterIdLst>
  <p:handoutMasterIdLst>
    <p:handoutMasterId r:id="rId63"/>
  </p:handoutMasterIdLst>
  <p:sldIdLst>
    <p:sldId id="419" r:id="rId5"/>
    <p:sldId id="293" r:id="rId6"/>
    <p:sldId id="420" r:id="rId7"/>
    <p:sldId id="438" r:id="rId8"/>
    <p:sldId id="382" r:id="rId9"/>
    <p:sldId id="257" r:id="rId10"/>
    <p:sldId id="460" r:id="rId11"/>
    <p:sldId id="297" r:id="rId12"/>
    <p:sldId id="275" r:id="rId13"/>
    <p:sldId id="299" r:id="rId14"/>
    <p:sldId id="259" r:id="rId15"/>
    <p:sldId id="403" r:id="rId16"/>
    <p:sldId id="440" r:id="rId17"/>
    <p:sldId id="404" r:id="rId18"/>
    <p:sldId id="263" r:id="rId19"/>
    <p:sldId id="305" r:id="rId20"/>
    <p:sldId id="304" r:id="rId21"/>
    <p:sldId id="433" r:id="rId22"/>
    <p:sldId id="441" r:id="rId23"/>
    <p:sldId id="432" r:id="rId24"/>
    <p:sldId id="378" r:id="rId25"/>
    <p:sldId id="267" r:id="rId26"/>
    <p:sldId id="307" r:id="rId27"/>
    <p:sldId id="287" r:id="rId28"/>
    <p:sldId id="261" r:id="rId29"/>
    <p:sldId id="434" r:id="rId30"/>
    <p:sldId id="411" r:id="rId31"/>
    <p:sldId id="435" r:id="rId32"/>
    <p:sldId id="442" r:id="rId33"/>
    <p:sldId id="317" r:id="rId34"/>
    <p:sldId id="273" r:id="rId35"/>
    <p:sldId id="392" r:id="rId36"/>
    <p:sldId id="384" r:id="rId37"/>
    <p:sldId id="445" r:id="rId38"/>
    <p:sldId id="371" r:id="rId39"/>
    <p:sldId id="453" r:id="rId40"/>
    <p:sldId id="446" r:id="rId41"/>
    <p:sldId id="449" r:id="rId42"/>
    <p:sldId id="450" r:id="rId43"/>
    <p:sldId id="451" r:id="rId44"/>
    <p:sldId id="437" r:id="rId45"/>
    <p:sldId id="452" r:id="rId46"/>
    <p:sldId id="314" r:id="rId47"/>
    <p:sldId id="272" r:id="rId48"/>
    <p:sldId id="278" r:id="rId49"/>
    <p:sldId id="410" r:id="rId50"/>
    <p:sldId id="368" r:id="rId51"/>
    <p:sldId id="369" r:id="rId52"/>
    <p:sldId id="448" r:id="rId53"/>
    <p:sldId id="376" r:id="rId54"/>
    <p:sldId id="377" r:id="rId55"/>
    <p:sldId id="416" r:id="rId56"/>
    <p:sldId id="456" r:id="rId57"/>
    <p:sldId id="458" r:id="rId58"/>
    <p:sldId id="457" r:id="rId59"/>
    <p:sldId id="372" r:id="rId60"/>
    <p:sldId id="455" r:id="rId61"/>
  </p:sldIdLst>
  <p:sldSz cx="9144000" cy="6858000" type="screen4x3"/>
  <p:notesSz cx="6805613" cy="9939338"/>
  <p:defaultTextStyle>
    <a:defPPr>
      <a:defRPr lang="ja-JP"/>
    </a:defPPr>
    <a:lvl1pPr algn="l" rtl="0" eaLnBrk="0" fontAlgn="base" hangingPunct="0">
      <a:spcBef>
        <a:spcPct val="0"/>
      </a:spcBef>
      <a:spcAft>
        <a:spcPct val="0"/>
      </a:spcAft>
      <a:defRPr kumimoji="1" sz="2400" kern="1200">
        <a:solidFill>
          <a:schemeClr val="tx1"/>
        </a:solidFill>
        <a:latin typeface="Times" panose="02020603050405020304" pitchFamily="18" charset="0"/>
        <a:ea typeface="Osaka" charset="-128"/>
        <a:cs typeface="+mn-cs"/>
      </a:defRPr>
    </a:lvl1pPr>
    <a:lvl2pPr marL="457200" algn="l" rtl="0" eaLnBrk="0" fontAlgn="base" hangingPunct="0">
      <a:spcBef>
        <a:spcPct val="0"/>
      </a:spcBef>
      <a:spcAft>
        <a:spcPct val="0"/>
      </a:spcAft>
      <a:defRPr kumimoji="1" sz="2400" kern="1200">
        <a:solidFill>
          <a:schemeClr val="tx1"/>
        </a:solidFill>
        <a:latin typeface="Times" panose="02020603050405020304" pitchFamily="18" charset="0"/>
        <a:ea typeface="Osaka" charset="-128"/>
        <a:cs typeface="+mn-cs"/>
      </a:defRPr>
    </a:lvl2pPr>
    <a:lvl3pPr marL="914400" algn="l" rtl="0" eaLnBrk="0" fontAlgn="base" hangingPunct="0">
      <a:spcBef>
        <a:spcPct val="0"/>
      </a:spcBef>
      <a:spcAft>
        <a:spcPct val="0"/>
      </a:spcAft>
      <a:defRPr kumimoji="1" sz="2400" kern="1200">
        <a:solidFill>
          <a:schemeClr val="tx1"/>
        </a:solidFill>
        <a:latin typeface="Times" panose="02020603050405020304" pitchFamily="18" charset="0"/>
        <a:ea typeface="Osaka" charset="-128"/>
        <a:cs typeface="+mn-cs"/>
      </a:defRPr>
    </a:lvl3pPr>
    <a:lvl4pPr marL="1371600" algn="l" rtl="0" eaLnBrk="0" fontAlgn="base" hangingPunct="0">
      <a:spcBef>
        <a:spcPct val="0"/>
      </a:spcBef>
      <a:spcAft>
        <a:spcPct val="0"/>
      </a:spcAft>
      <a:defRPr kumimoji="1" sz="2400" kern="1200">
        <a:solidFill>
          <a:schemeClr val="tx1"/>
        </a:solidFill>
        <a:latin typeface="Times" panose="02020603050405020304" pitchFamily="18" charset="0"/>
        <a:ea typeface="Osaka" charset="-128"/>
        <a:cs typeface="+mn-cs"/>
      </a:defRPr>
    </a:lvl4pPr>
    <a:lvl5pPr marL="1828800" algn="l" rtl="0" eaLnBrk="0" fontAlgn="base" hangingPunct="0">
      <a:spcBef>
        <a:spcPct val="0"/>
      </a:spcBef>
      <a:spcAft>
        <a:spcPct val="0"/>
      </a:spcAft>
      <a:defRPr kumimoji="1" sz="2400" kern="1200">
        <a:solidFill>
          <a:schemeClr val="tx1"/>
        </a:solidFill>
        <a:latin typeface="Times" panose="02020603050405020304" pitchFamily="18" charset="0"/>
        <a:ea typeface="Osaka" charset="-128"/>
        <a:cs typeface="+mn-cs"/>
      </a:defRPr>
    </a:lvl5pPr>
    <a:lvl6pPr marL="2286000" algn="l" defTabSz="914400" rtl="0" eaLnBrk="1" latinLnBrk="0" hangingPunct="1">
      <a:defRPr kumimoji="1" sz="2400" kern="1200">
        <a:solidFill>
          <a:schemeClr val="tx1"/>
        </a:solidFill>
        <a:latin typeface="Times" panose="02020603050405020304" pitchFamily="18" charset="0"/>
        <a:ea typeface="Osaka" charset="-128"/>
        <a:cs typeface="+mn-cs"/>
      </a:defRPr>
    </a:lvl6pPr>
    <a:lvl7pPr marL="2743200" algn="l" defTabSz="914400" rtl="0" eaLnBrk="1" latinLnBrk="0" hangingPunct="1">
      <a:defRPr kumimoji="1" sz="2400" kern="1200">
        <a:solidFill>
          <a:schemeClr val="tx1"/>
        </a:solidFill>
        <a:latin typeface="Times" panose="02020603050405020304" pitchFamily="18" charset="0"/>
        <a:ea typeface="Osaka" charset="-128"/>
        <a:cs typeface="+mn-cs"/>
      </a:defRPr>
    </a:lvl7pPr>
    <a:lvl8pPr marL="3200400" algn="l" defTabSz="914400" rtl="0" eaLnBrk="1" latinLnBrk="0" hangingPunct="1">
      <a:defRPr kumimoji="1" sz="2400" kern="1200">
        <a:solidFill>
          <a:schemeClr val="tx1"/>
        </a:solidFill>
        <a:latin typeface="Times" panose="02020603050405020304" pitchFamily="18" charset="0"/>
        <a:ea typeface="Osaka" charset="-128"/>
        <a:cs typeface="+mn-cs"/>
      </a:defRPr>
    </a:lvl8pPr>
    <a:lvl9pPr marL="3657600" algn="l" defTabSz="914400" rtl="0" eaLnBrk="1" latinLnBrk="0" hangingPunct="1">
      <a:defRPr kumimoji="1" sz="2400" kern="1200">
        <a:solidFill>
          <a:schemeClr val="tx1"/>
        </a:solidFill>
        <a:latin typeface="Times" panose="02020603050405020304" pitchFamily="18" charset="0"/>
        <a:ea typeface="Osaka"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EFEB4"/>
    <a:srgbClr val="FCFEB4"/>
    <a:srgbClr val="F9FE9A"/>
    <a:srgbClr val="0631BA"/>
    <a:srgbClr val="854CFF"/>
    <a:srgbClr val="E4E028"/>
    <a:srgbClr val="9919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623" autoAdjust="0"/>
    <p:restoredTop sz="74307" autoAdjust="0"/>
  </p:normalViewPr>
  <p:slideViewPr>
    <p:cSldViewPr>
      <p:cViewPr varScale="1">
        <p:scale>
          <a:sx n="50" d="100"/>
          <a:sy n="50" d="100"/>
        </p:scale>
        <p:origin x="1472" y="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048"/>
    </p:cViewPr>
  </p:sorterViewPr>
  <p:notesViewPr>
    <p:cSldViewPr>
      <p:cViewPr varScale="1">
        <p:scale>
          <a:sx n="80" d="100"/>
          <a:sy n="80" d="100"/>
        </p:scale>
        <p:origin x="4014"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99AA0937-625D-4D1E-9633-F5435800C234}"/>
              </a:ext>
            </a:extLst>
          </p:cNvPr>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atin typeface="Times" charset="0"/>
              </a:defRPr>
            </a:lvl1pPr>
          </a:lstStyle>
          <a:p>
            <a:pPr>
              <a:defRPr/>
            </a:pPr>
            <a:endParaRPr lang="ja-JP" altLang="en-US"/>
          </a:p>
        </p:txBody>
      </p:sp>
      <p:sp>
        <p:nvSpPr>
          <p:cNvPr id="3" name="日付プレースホルダー 2">
            <a:extLst>
              <a:ext uri="{FF2B5EF4-FFF2-40B4-BE49-F238E27FC236}">
                <a16:creationId xmlns:a16="http://schemas.microsoft.com/office/drawing/2014/main" id="{4EE674B7-A73F-4D4B-BB8C-64A19D37CB69}"/>
              </a:ext>
            </a:extLst>
          </p:cNvPr>
          <p:cNvSpPr>
            <a:spLocks noGrp="1"/>
          </p:cNvSpPr>
          <p:nvPr>
            <p:ph type="dt" sz="quarter" idx="1"/>
          </p:nvPr>
        </p:nvSpPr>
        <p:spPr>
          <a:xfrm>
            <a:off x="3854450" y="0"/>
            <a:ext cx="2949575" cy="496888"/>
          </a:xfrm>
          <a:prstGeom prst="rect">
            <a:avLst/>
          </a:prstGeom>
        </p:spPr>
        <p:txBody>
          <a:bodyPr vert="horz" lIns="91440" tIns="45720" rIns="91440" bIns="45720" rtlCol="0"/>
          <a:lstStyle>
            <a:lvl1pPr algn="r">
              <a:defRPr sz="1200">
                <a:latin typeface="Times" charset="0"/>
              </a:defRPr>
            </a:lvl1pPr>
          </a:lstStyle>
          <a:p>
            <a:pPr>
              <a:defRPr/>
            </a:pPr>
            <a:fld id="{A1171235-B198-4C0D-B98F-ECA8D5469E5C}" type="datetimeFigureOut">
              <a:rPr lang="ja-JP" altLang="en-US"/>
              <a:pPr>
                <a:defRPr/>
              </a:pPr>
              <a:t>2022/8/24</a:t>
            </a:fld>
            <a:endParaRPr lang="ja-JP" altLang="en-US"/>
          </a:p>
        </p:txBody>
      </p:sp>
      <p:sp>
        <p:nvSpPr>
          <p:cNvPr id="4" name="フッター プレースホルダー 3">
            <a:extLst>
              <a:ext uri="{FF2B5EF4-FFF2-40B4-BE49-F238E27FC236}">
                <a16:creationId xmlns:a16="http://schemas.microsoft.com/office/drawing/2014/main" id="{ACE0A7FA-FB74-4411-A212-F226C9BAC1C3}"/>
              </a:ext>
            </a:extLst>
          </p:cNvPr>
          <p:cNvSpPr>
            <a:spLocks noGrp="1"/>
          </p:cNvSpPr>
          <p:nvPr>
            <p:ph type="ftr" sz="quarter" idx="2"/>
          </p:nvPr>
        </p:nvSpPr>
        <p:spPr>
          <a:xfrm>
            <a:off x="0" y="9440863"/>
            <a:ext cx="2949575" cy="496887"/>
          </a:xfrm>
          <a:prstGeom prst="rect">
            <a:avLst/>
          </a:prstGeom>
        </p:spPr>
        <p:txBody>
          <a:bodyPr vert="horz" lIns="91440" tIns="45720" rIns="91440" bIns="45720" rtlCol="0" anchor="b"/>
          <a:lstStyle>
            <a:lvl1pPr algn="l">
              <a:defRPr sz="1200">
                <a:latin typeface="Times" charset="0"/>
              </a:defRPr>
            </a:lvl1pPr>
          </a:lstStyle>
          <a:p>
            <a:pPr>
              <a:defRPr/>
            </a:pPr>
            <a:endParaRPr lang="ja-JP" altLang="en-US"/>
          </a:p>
        </p:txBody>
      </p:sp>
      <p:sp>
        <p:nvSpPr>
          <p:cNvPr id="5" name="スライド番号プレースホルダー 4">
            <a:extLst>
              <a:ext uri="{FF2B5EF4-FFF2-40B4-BE49-F238E27FC236}">
                <a16:creationId xmlns:a16="http://schemas.microsoft.com/office/drawing/2014/main" id="{AD22CA4E-23C4-4461-98F2-4B62687A3E9B}"/>
              </a:ext>
            </a:extLst>
          </p:cNvPr>
          <p:cNvSpPr>
            <a:spLocks noGrp="1"/>
          </p:cNvSpPr>
          <p:nvPr>
            <p:ph type="sldNum" sz="quarter" idx="3"/>
          </p:nvPr>
        </p:nvSpPr>
        <p:spPr>
          <a:xfrm>
            <a:off x="3854450" y="9440863"/>
            <a:ext cx="2949575" cy="4968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E34BF0AE-FBB0-4FB0-8889-4425F9CC98C8}" type="slidenum">
              <a:rPr lang="ja-JP" altLang="en-US"/>
              <a:pPr>
                <a:defRPr/>
              </a:pPr>
              <a:t>‹#›</a:t>
            </a:fld>
            <a:endParaRPr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5C290BB1-3F49-44DD-B6F4-2DBE8A23B0CF}"/>
              </a:ext>
            </a:extLst>
          </p:cNvPr>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pPr>
              <a:defRPr/>
            </a:pPr>
            <a:endParaRPr lang="ja-JP" altLang="en-US"/>
          </a:p>
        </p:txBody>
      </p:sp>
      <p:sp>
        <p:nvSpPr>
          <p:cNvPr id="3" name="日付プレースホルダー 2">
            <a:extLst>
              <a:ext uri="{FF2B5EF4-FFF2-40B4-BE49-F238E27FC236}">
                <a16:creationId xmlns:a16="http://schemas.microsoft.com/office/drawing/2014/main" id="{632BEB33-408D-4D4B-83F8-44C4E0B46E51}"/>
              </a:ext>
            </a:extLst>
          </p:cNvPr>
          <p:cNvSpPr>
            <a:spLocks noGrp="1"/>
          </p:cNvSpPr>
          <p:nvPr>
            <p:ph type="dt" idx="1"/>
          </p:nvPr>
        </p:nvSpPr>
        <p:spPr>
          <a:xfrm>
            <a:off x="3854450" y="0"/>
            <a:ext cx="2949575" cy="498475"/>
          </a:xfrm>
          <a:prstGeom prst="rect">
            <a:avLst/>
          </a:prstGeom>
        </p:spPr>
        <p:txBody>
          <a:bodyPr vert="horz" lIns="91440" tIns="45720" rIns="91440" bIns="45720" rtlCol="0"/>
          <a:lstStyle>
            <a:lvl1pPr algn="r">
              <a:defRPr sz="1200"/>
            </a:lvl1pPr>
          </a:lstStyle>
          <a:p>
            <a:pPr>
              <a:defRPr/>
            </a:pPr>
            <a:fld id="{EA7622EE-F00A-4F89-AA1D-DD5F1F17AB7F}" type="datetimeFigureOut">
              <a:rPr lang="ja-JP" altLang="en-US"/>
              <a:pPr>
                <a:defRPr/>
              </a:pPr>
              <a:t>2022/8/24</a:t>
            </a:fld>
            <a:endParaRPr lang="ja-JP" altLang="en-US"/>
          </a:p>
        </p:txBody>
      </p:sp>
      <p:sp>
        <p:nvSpPr>
          <p:cNvPr id="4" name="スライド イメージ プレースホルダー 3">
            <a:extLst>
              <a:ext uri="{FF2B5EF4-FFF2-40B4-BE49-F238E27FC236}">
                <a16:creationId xmlns:a16="http://schemas.microsoft.com/office/drawing/2014/main" id="{A64AAC3F-42DC-4A94-B877-A22BDDDE6B23}"/>
              </a:ext>
            </a:extLst>
          </p:cNvPr>
          <p:cNvSpPr>
            <a:spLocks noGrp="1" noRot="1" noChangeAspect="1"/>
          </p:cNvSpPr>
          <p:nvPr>
            <p:ph type="sldImg" idx="2"/>
          </p:nvPr>
        </p:nvSpPr>
        <p:spPr>
          <a:xfrm>
            <a:off x="1166813" y="1243013"/>
            <a:ext cx="4471987" cy="3354387"/>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a:extLst>
              <a:ext uri="{FF2B5EF4-FFF2-40B4-BE49-F238E27FC236}">
                <a16:creationId xmlns:a16="http://schemas.microsoft.com/office/drawing/2014/main" id="{F0FDCD53-4069-4DBF-B8C7-906DD92B7D5E}"/>
              </a:ext>
            </a:extLst>
          </p:cNvPr>
          <p:cNvSpPr>
            <a:spLocks noGrp="1"/>
          </p:cNvSpPr>
          <p:nvPr>
            <p:ph type="body" sz="quarter" idx="3"/>
          </p:nvPr>
        </p:nvSpPr>
        <p:spPr>
          <a:xfrm>
            <a:off x="681038" y="4783138"/>
            <a:ext cx="5443537" cy="3913187"/>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F70B5C1D-CC4E-413D-9EF9-4B667DAD8F9B}"/>
              </a:ext>
            </a:extLst>
          </p:cNvPr>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pPr>
              <a:defRPr/>
            </a:pPr>
            <a:endParaRPr lang="ja-JP" altLang="en-US"/>
          </a:p>
        </p:txBody>
      </p:sp>
      <p:sp>
        <p:nvSpPr>
          <p:cNvPr id="7" name="スライド番号プレースホルダー 6">
            <a:extLst>
              <a:ext uri="{FF2B5EF4-FFF2-40B4-BE49-F238E27FC236}">
                <a16:creationId xmlns:a16="http://schemas.microsoft.com/office/drawing/2014/main" id="{136CD3E3-769D-4605-A7A9-CC7A32E7ADD0}"/>
              </a:ext>
            </a:extLst>
          </p:cNvPr>
          <p:cNvSpPr>
            <a:spLocks noGrp="1"/>
          </p:cNvSpPr>
          <p:nvPr>
            <p:ph type="sldNum" sz="quarter" idx="5"/>
          </p:nvPr>
        </p:nvSpPr>
        <p:spPr>
          <a:xfrm>
            <a:off x="3854450" y="9440863"/>
            <a:ext cx="2949575" cy="498475"/>
          </a:xfrm>
          <a:prstGeom prst="rect">
            <a:avLst/>
          </a:prstGeom>
        </p:spPr>
        <p:txBody>
          <a:bodyPr vert="horz" lIns="91440" tIns="45720" rIns="91440" bIns="45720" rtlCol="0" anchor="b"/>
          <a:lstStyle>
            <a:lvl1pPr algn="r">
              <a:defRPr sz="1200"/>
            </a:lvl1pPr>
          </a:lstStyle>
          <a:p>
            <a:pPr>
              <a:defRPr/>
            </a:pPr>
            <a:fld id="{DD9A655C-0F81-4572-9419-40442850D78B}"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1038" y="4783138"/>
            <a:ext cx="5443537" cy="4507011"/>
          </a:xfrm>
        </p:spPr>
        <p:txBody>
          <a:bodyPr/>
          <a:lstStyle/>
          <a:p>
            <a:r>
              <a:rPr lang="ja-JP" altLang="en-US" dirty="0">
                <a:ea typeface="ＭＳ ゴシック" panose="020B0609070205080204" pitchFamily="49" charset="-128"/>
              </a:rPr>
              <a:t>（＊本文中の●は、パワーポイント画面における、アニメーション効果開始のタイミングを表しています。）</a:t>
            </a:r>
          </a:p>
          <a:p>
            <a:endParaRPr lang="en-US" altLang="ja-JP" dirty="0">
              <a:ea typeface="ＭＳ ゴシック" panose="020B0609070205080204" pitchFamily="49" charset="-128"/>
            </a:endParaRPr>
          </a:p>
          <a:p>
            <a:r>
              <a:rPr lang="ja-JP" altLang="en-US" dirty="0">
                <a:ea typeface="ＭＳ ゴシック" panose="020B0609070205080204" pitchFamily="49" charset="-128"/>
              </a:rPr>
              <a:t>これより第</a:t>
            </a:r>
            <a:r>
              <a:rPr lang="en-US" altLang="ja-JP" dirty="0">
                <a:ea typeface="ＭＳ ゴシック" panose="020B0609070205080204" pitchFamily="49" charset="-128"/>
              </a:rPr>
              <a:t>4</a:t>
            </a:r>
            <a:r>
              <a:rPr lang="ja-JP" altLang="en-US" dirty="0">
                <a:ea typeface="ＭＳ ゴシック" panose="020B0609070205080204" pitchFamily="49" charset="-128"/>
              </a:rPr>
              <a:t>講「法然上人の生涯～万人が救われる教えを求めて～」を始めます。</a:t>
            </a:r>
            <a:endParaRPr lang="en-US" altLang="ja-JP" dirty="0">
              <a:ea typeface="ＭＳ ゴシック" panose="020B0609070205080204" pitchFamily="49" charset="-128"/>
            </a:endParaRPr>
          </a:p>
          <a:p>
            <a:r>
              <a:rPr lang="ja-JP" altLang="en-US" dirty="0">
                <a:ea typeface="ＭＳ ゴシック" panose="020B0609070205080204" pitchFamily="49" charset="-128"/>
              </a:rPr>
              <a:t>さて、浄土宗をお開きになられた宗祖法然上人は、どのようなご生涯を送られたのでしょうか。</a:t>
            </a:r>
            <a:endParaRPr lang="en-US" altLang="ja-JP" dirty="0">
              <a:ea typeface="ＭＳ ゴシック" panose="020B0609070205080204" pitchFamily="49" charset="-128"/>
            </a:endParaRPr>
          </a:p>
          <a:p>
            <a:r>
              <a:rPr lang="ja-JP" altLang="en-US" dirty="0">
                <a:ea typeface="ＭＳ ゴシック" panose="020B0609070205080204" pitchFamily="49" charset="-128"/>
              </a:rPr>
              <a:t>そのご生涯を総本山知恩院所蔵の国宝</a:t>
            </a:r>
            <a:r>
              <a:rPr lang="en-US" altLang="ja-JP" dirty="0">
                <a:ea typeface="ＭＳ ゴシック" panose="020B0609070205080204" pitchFamily="49" charset="-128"/>
              </a:rPr>
              <a:t>『</a:t>
            </a:r>
            <a:r>
              <a:rPr lang="ja-JP" altLang="en-US" dirty="0">
                <a:ea typeface="ＭＳ ゴシック" panose="020B0609070205080204" pitchFamily="49" charset="-128"/>
              </a:rPr>
              <a:t>法然上人行状絵図</a:t>
            </a:r>
            <a:r>
              <a:rPr lang="en-US" altLang="ja-JP" dirty="0">
                <a:ea typeface="ＭＳ ゴシック" panose="020B0609070205080204" pitchFamily="49" charset="-128"/>
              </a:rPr>
              <a:t>』</a:t>
            </a:r>
            <a:r>
              <a:rPr lang="ja-JP" altLang="en-US" dirty="0">
                <a:ea typeface="ＭＳ ゴシック" panose="020B0609070205080204" pitchFamily="49" charset="-128"/>
              </a:rPr>
              <a:t>、通称</a:t>
            </a:r>
            <a:r>
              <a:rPr lang="en-US" altLang="ja-JP" dirty="0">
                <a:ea typeface="ＭＳ ゴシック" panose="020B0609070205080204" pitchFamily="49" charset="-128"/>
              </a:rPr>
              <a:t>『</a:t>
            </a:r>
            <a:r>
              <a:rPr lang="ja-JP" altLang="en-US" dirty="0">
                <a:ea typeface="ＭＳ ゴシック" panose="020B0609070205080204" pitchFamily="49" charset="-128"/>
              </a:rPr>
              <a:t>四十八巻伝</a:t>
            </a:r>
            <a:r>
              <a:rPr lang="en-US" altLang="ja-JP" dirty="0">
                <a:ea typeface="ＭＳ ゴシック" panose="020B0609070205080204" pitchFamily="49" charset="-128"/>
              </a:rPr>
              <a:t>』</a:t>
            </a:r>
            <a:r>
              <a:rPr lang="ja-JP" altLang="en-US" dirty="0">
                <a:ea typeface="ＭＳ ゴシック" panose="020B0609070205080204" pitchFamily="49" charset="-128"/>
              </a:rPr>
              <a:t>をご覧頂きながら、読み解いてまいります。</a:t>
            </a:r>
            <a:endParaRPr lang="en-US" altLang="ja-JP" dirty="0">
              <a:ea typeface="ＭＳ ゴシック" panose="020B0609070205080204" pitchFamily="49" charset="-128"/>
            </a:endParaRPr>
          </a:p>
          <a:p>
            <a:r>
              <a:rPr lang="ja-JP" altLang="en-US" dirty="0">
                <a:ea typeface="ＭＳ ゴシック" panose="020B0609070205080204" pitchFamily="49" charset="-128"/>
              </a:rPr>
              <a:t>そして、この</a:t>
            </a:r>
            <a:r>
              <a:rPr lang="en-US" altLang="ja-JP" dirty="0">
                <a:ea typeface="ＭＳ ゴシック" panose="020B0609070205080204" pitchFamily="49" charset="-128"/>
              </a:rPr>
              <a:t>『</a:t>
            </a:r>
            <a:r>
              <a:rPr lang="ja-JP" altLang="en-US" dirty="0">
                <a:ea typeface="ＭＳ ゴシック" panose="020B0609070205080204" pitchFamily="49" charset="-128"/>
              </a:rPr>
              <a:t>四十八巻伝</a:t>
            </a:r>
            <a:r>
              <a:rPr lang="en-US" altLang="ja-JP" dirty="0">
                <a:ea typeface="ＭＳ ゴシック" panose="020B0609070205080204" pitchFamily="49" charset="-128"/>
              </a:rPr>
              <a:t>』</a:t>
            </a:r>
            <a:r>
              <a:rPr lang="ja-JP" altLang="en-US" dirty="0">
                <a:ea typeface="ＭＳ ゴシック" panose="020B0609070205080204" pitchFamily="49" charset="-128"/>
              </a:rPr>
              <a:t>を通じて、法然上人がお示し下さったお念仏のみ教えがどのようなものなのか、また、どのように弘まっていったのかをご覧頂きます。</a:t>
            </a:r>
            <a:endParaRPr lang="en-US" altLang="ja-JP" dirty="0">
              <a:ea typeface="ＭＳ ゴシック" panose="020B0609070205080204" pitchFamily="49" charset="-128"/>
            </a:endParaRPr>
          </a:p>
          <a:p>
            <a:r>
              <a:rPr kumimoji="1" lang="ja-JP" altLang="en-US" dirty="0">
                <a:ea typeface="ＭＳ ゴシック" panose="020B0609070205080204" pitchFamily="49" charset="-128"/>
              </a:rPr>
              <a:t>なお、この絵巻物は</a:t>
            </a:r>
            <a:r>
              <a:rPr kumimoji="1" lang="en-US" altLang="ja-JP" dirty="0">
                <a:ea typeface="ＭＳ ゴシック" panose="020B0609070205080204" pitchFamily="49" charset="-128"/>
              </a:rPr>
              <a:t>『</a:t>
            </a:r>
            <a:r>
              <a:rPr lang="ja-JP" altLang="en-US" dirty="0">
                <a:ea typeface="ＭＳ ゴシック" panose="020B0609070205080204" pitchFamily="49" charset="-128"/>
              </a:rPr>
              <a:t>勅修御伝</a:t>
            </a:r>
            <a:r>
              <a:rPr lang="en-US" altLang="ja-JP" dirty="0">
                <a:ea typeface="ＭＳ ゴシック" panose="020B0609070205080204" pitchFamily="49" charset="-128"/>
              </a:rPr>
              <a:t>』『</a:t>
            </a:r>
            <a:r>
              <a:rPr lang="ja-JP" altLang="en-US" dirty="0">
                <a:ea typeface="ＭＳ ゴシック" panose="020B0609070205080204" pitchFamily="49" charset="-128"/>
              </a:rPr>
              <a:t>勅伝</a:t>
            </a:r>
            <a:r>
              <a:rPr lang="en-US" altLang="ja-JP" dirty="0">
                <a:ea typeface="ＭＳ ゴシック" panose="020B0609070205080204" pitchFamily="49" charset="-128"/>
              </a:rPr>
              <a:t>』『</a:t>
            </a:r>
            <a:r>
              <a:rPr lang="ja-JP" altLang="en-US" dirty="0">
                <a:ea typeface="ＭＳ ゴシック" panose="020B0609070205080204" pitchFamily="49" charset="-128"/>
              </a:rPr>
              <a:t>四十八巻伝</a:t>
            </a:r>
            <a:r>
              <a:rPr lang="en-US" altLang="ja-JP" dirty="0">
                <a:ea typeface="ＭＳ ゴシック" panose="020B0609070205080204" pitchFamily="49" charset="-128"/>
              </a:rPr>
              <a:t>』</a:t>
            </a:r>
            <a:r>
              <a:rPr lang="ja-JP" altLang="en-US" dirty="0">
                <a:ea typeface="ＭＳ ゴシック" panose="020B0609070205080204" pitchFamily="49" charset="-128"/>
              </a:rPr>
              <a:t>とも言いますが、今回は</a:t>
            </a:r>
            <a:r>
              <a:rPr lang="en-US" altLang="ja-JP" dirty="0">
                <a:ea typeface="ＭＳ ゴシック" panose="020B0609070205080204" pitchFamily="49" charset="-128"/>
              </a:rPr>
              <a:t>『</a:t>
            </a:r>
            <a:r>
              <a:rPr lang="ja-JP" altLang="en-US" dirty="0">
                <a:ea typeface="ＭＳ ゴシック" panose="020B0609070205080204" pitchFamily="49" charset="-128"/>
              </a:rPr>
              <a:t>四十八巻伝</a:t>
            </a:r>
            <a:r>
              <a:rPr lang="en-US" altLang="ja-JP" dirty="0">
                <a:ea typeface="ＭＳ ゴシック" panose="020B0609070205080204" pitchFamily="49" charset="-128"/>
              </a:rPr>
              <a:t>』</a:t>
            </a:r>
            <a:r>
              <a:rPr lang="ja-JP" altLang="en-US" dirty="0">
                <a:ea typeface="ＭＳ ゴシック" panose="020B0609070205080204" pitchFamily="49" charset="-128"/>
              </a:rPr>
              <a:t>と称してご案内いたします。</a:t>
            </a:r>
            <a:endParaRPr kumimoji="1" lang="ja-JP" altLang="en-US" dirty="0">
              <a:ea typeface="ＭＳ ゴシック" panose="020B0609070205080204" pitchFamily="49" charset="-128"/>
            </a:endParaRPr>
          </a:p>
        </p:txBody>
      </p:sp>
      <p:sp>
        <p:nvSpPr>
          <p:cNvPr id="4" name="スライド番号プレースホルダー 3"/>
          <p:cNvSpPr>
            <a:spLocks noGrp="1"/>
          </p:cNvSpPr>
          <p:nvPr>
            <p:ph type="sldNum" sz="quarter" idx="5"/>
          </p:nvPr>
        </p:nvSpPr>
        <p:spPr/>
        <p:txBody>
          <a:bodyPr/>
          <a:lstStyle/>
          <a:p>
            <a:pPr>
              <a:defRPr/>
            </a:pPr>
            <a:fld id="{DD9A655C-0F81-4572-9419-40442850D78B}" type="slidenum">
              <a:rPr lang="ja-JP" altLang="en-US" smtClean="0"/>
              <a:pPr>
                <a:defRPr/>
              </a:pPr>
              <a:t>1</a:t>
            </a:fld>
            <a:endParaRPr lang="ja-JP" altLang="en-US"/>
          </a:p>
        </p:txBody>
      </p:sp>
    </p:spTree>
    <p:extLst>
      <p:ext uri="{BB962C8B-B14F-4D97-AF65-F5344CB8AC3E}">
        <p14:creationId xmlns:p14="http://schemas.microsoft.com/office/powerpoint/2010/main" val="1571106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ー 1">
            <a:extLst>
              <a:ext uri="{FF2B5EF4-FFF2-40B4-BE49-F238E27FC236}">
                <a16:creationId xmlns:a16="http://schemas.microsoft.com/office/drawing/2014/main" id="{43FAFE60-E3AA-44C6-B987-77D4C77ECA2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526F0F6F-2F92-4264-9707-8C1D4B7A985E}"/>
              </a:ext>
            </a:extLst>
          </p:cNvPr>
          <p:cNvSpPr>
            <a:spLocks noGrp="1"/>
          </p:cNvSpPr>
          <p:nvPr>
            <p:ph type="body" idx="1"/>
          </p:nvPr>
        </p:nvSpPr>
        <p:spPr/>
        <p:txBody>
          <a:bodyPr/>
          <a:lstStyle/>
          <a:p>
            <a:pPr algn="just">
              <a:defRPr/>
            </a:pPr>
            <a:r>
              <a:rPr lang="ja-JP" altLang="ja-JP" kern="100" dirty="0">
                <a:ea typeface="ＭＳ ゴシック" panose="020B0609070205080204" pitchFamily="49" charset="-128"/>
                <a:cs typeface="Times New Roman" panose="02020603050405020304" pitchFamily="18" charset="0"/>
              </a:rPr>
              <a:t>父の死後、九歳の勢至丸が母とともに身を寄せた先は、叔父の</a:t>
            </a:r>
            <a:r>
              <a:rPr lang="en-US" altLang="ja-JP" kern="100" dirty="0">
                <a:ea typeface="ＭＳ ゴシック" panose="020B0609070205080204" pitchFamily="49" charset="-128"/>
                <a:cs typeface="Times New Roman" panose="02020603050405020304" pitchFamily="18" charset="0"/>
              </a:rPr>
              <a:t>観</a:t>
            </a:r>
            <a:r>
              <a:rPr lang="ja-JP" altLang="en-US" kern="100" dirty="0">
                <a:ea typeface="ＭＳ ゴシック" panose="020B0609070205080204" pitchFamily="49" charset="-128"/>
                <a:cs typeface="Times New Roman" panose="02020603050405020304" pitchFamily="18" charset="0"/>
              </a:rPr>
              <a:t>覚</a:t>
            </a:r>
            <a:r>
              <a:rPr lang="en-US" altLang="ja-JP" kern="100" dirty="0">
                <a:ea typeface="ＭＳ ゴシック" panose="020B0609070205080204" pitchFamily="49" charset="-128"/>
                <a:cs typeface="Times New Roman" panose="02020603050405020304" pitchFamily="18" charset="0"/>
              </a:rPr>
              <a:t>(</a:t>
            </a:r>
            <a:r>
              <a:rPr lang="ja-JP" altLang="en-US" kern="100" dirty="0">
                <a:ea typeface="ＭＳ ゴシック" panose="020B0609070205080204" pitchFamily="49" charset="-128"/>
                <a:cs typeface="Times New Roman" panose="02020603050405020304" pitchFamily="18" charset="0"/>
              </a:rPr>
              <a:t>かんがく</a:t>
            </a:r>
            <a:r>
              <a:rPr lang="en-US" altLang="ja-JP" kern="100" dirty="0">
                <a:ea typeface="ＭＳ ゴシック" panose="020B0609070205080204" pitchFamily="49" charset="-128"/>
                <a:cs typeface="Times New Roman" panose="02020603050405020304" pitchFamily="18" charset="0"/>
              </a:rPr>
              <a:t>)</a:t>
            </a:r>
            <a:r>
              <a:rPr lang="en-US" altLang="ja-JP" kern="100" dirty="0" err="1">
                <a:ea typeface="ＭＳ ゴシック" panose="020B0609070205080204" pitchFamily="49" charset="-128"/>
                <a:cs typeface="Times New Roman" panose="02020603050405020304" pitchFamily="18" charset="0"/>
              </a:rPr>
              <a:t>が住職をつとめる菩提寺という寺で</a:t>
            </a:r>
            <a:r>
              <a:rPr lang="ja-JP" altLang="en-US" kern="100" dirty="0">
                <a:ea typeface="ＭＳ ゴシック" panose="020B0609070205080204" pitchFamily="49" charset="-128"/>
                <a:cs typeface="Times New Roman" panose="02020603050405020304" pitchFamily="18" charset="0"/>
              </a:rPr>
              <a:t>し</a:t>
            </a:r>
            <a:r>
              <a:rPr lang="en-US" altLang="ja-JP" kern="100" dirty="0">
                <a:ea typeface="ＭＳ ゴシック" panose="020B0609070205080204" pitchFamily="49" charset="-128"/>
                <a:cs typeface="Times New Roman" panose="02020603050405020304" pitchFamily="18" charset="0"/>
              </a:rPr>
              <a:t>た。</a:t>
            </a:r>
          </a:p>
          <a:p>
            <a:pPr algn="just">
              <a:defRPr/>
            </a:pPr>
            <a:r>
              <a:rPr lang="ja-JP" altLang="en-US" kern="100" dirty="0">
                <a:ea typeface="ＭＳ ゴシック" panose="020B0609070205080204" pitchFamily="49" charset="-128"/>
                <a:cs typeface="Times New Roman" panose="02020603050405020304" pitchFamily="18" charset="0"/>
              </a:rPr>
              <a:t>この菩提寺は、現在の岡山県にあるお寺です。</a:t>
            </a:r>
            <a:endParaRPr lang="en-US" altLang="ja-JP" kern="100" dirty="0">
              <a:ea typeface="ＭＳ ゴシック" panose="020B0609070205080204" pitchFamily="49" charset="-128"/>
              <a:cs typeface="Times New Roman" panose="02020603050405020304" pitchFamily="18" charset="0"/>
            </a:endParaRPr>
          </a:p>
          <a:p>
            <a:pPr algn="just">
              <a:defRPr/>
            </a:pPr>
            <a:r>
              <a:rPr lang="ja-JP" altLang="ja-JP" kern="100" dirty="0">
                <a:ea typeface="ＭＳ ゴシック" panose="020B0609070205080204" pitchFamily="49" charset="-128"/>
                <a:cs typeface="Times New Roman" panose="02020603050405020304" pitchFamily="18" charset="0"/>
              </a:rPr>
              <a:t>観</a:t>
            </a:r>
            <a:r>
              <a:rPr lang="ja-JP" altLang="en-US" kern="100" dirty="0">
                <a:ea typeface="ＭＳ ゴシック" panose="020B0609070205080204" pitchFamily="49" charset="-128"/>
                <a:cs typeface="Times New Roman" panose="02020603050405020304" pitchFamily="18" charset="0"/>
              </a:rPr>
              <a:t>覚</a:t>
            </a:r>
            <a:r>
              <a:rPr lang="ja-JP" altLang="ja-JP" kern="100" dirty="0">
                <a:ea typeface="ＭＳ ゴシック" panose="020B0609070205080204" pitchFamily="49" charset="-128"/>
                <a:cs typeface="Times New Roman" panose="02020603050405020304" pitchFamily="18" charset="0"/>
              </a:rPr>
              <a:t>は、</a:t>
            </a:r>
            <a:r>
              <a:rPr lang="ja-JP" altLang="en-US" kern="100" dirty="0">
                <a:ea typeface="ＭＳ ゴシック" panose="020B0609070205080204" pitchFamily="49" charset="-128"/>
                <a:cs typeface="Times New Roman" panose="02020603050405020304" pitchFamily="18" charset="0"/>
              </a:rPr>
              <a:t>京や</a:t>
            </a:r>
            <a:r>
              <a:rPr lang="ja-JP" altLang="ja-JP" kern="100" dirty="0">
                <a:ea typeface="ＭＳ ゴシック" panose="020B0609070205080204" pitchFamily="49" charset="-128"/>
                <a:cs typeface="Times New Roman" panose="02020603050405020304" pitchFamily="18" charset="0"/>
              </a:rPr>
              <a:t>奈良で学問を修めた</a:t>
            </a:r>
            <a:r>
              <a:rPr lang="ja-JP" altLang="en-US" kern="100" dirty="0">
                <a:ea typeface="ＭＳ ゴシック" panose="020B0609070205080204" pitchFamily="49" charset="-128"/>
                <a:cs typeface="Times New Roman" panose="02020603050405020304" pitchFamily="18" charset="0"/>
              </a:rPr>
              <a:t>ひとかど</a:t>
            </a:r>
            <a:r>
              <a:rPr lang="en-US" altLang="ja-JP" kern="100" dirty="0" err="1">
                <a:ea typeface="ＭＳ ゴシック" panose="020B0609070205080204" pitchFamily="49" charset="-128"/>
                <a:cs typeface="Times New Roman" panose="02020603050405020304" pitchFamily="18" charset="0"/>
              </a:rPr>
              <a:t>の学問僧で</a:t>
            </a:r>
            <a:r>
              <a:rPr lang="ja-JP" altLang="en-US" kern="100" dirty="0">
                <a:ea typeface="ＭＳ ゴシック" panose="020B0609070205080204" pitchFamily="49" charset="-128"/>
                <a:cs typeface="Times New Roman" panose="02020603050405020304" pitchFamily="18" charset="0"/>
              </a:rPr>
              <a:t>した</a:t>
            </a:r>
            <a:r>
              <a:rPr lang="en-US" altLang="ja-JP" kern="100" dirty="0">
                <a:ea typeface="ＭＳ ゴシック" panose="020B0609070205080204" pitchFamily="49" charset="-128"/>
                <a:cs typeface="Times New Roman" panose="02020603050405020304" pitchFamily="18" charset="0"/>
              </a:rPr>
              <a:t>。</a:t>
            </a:r>
            <a:r>
              <a:rPr lang="en-US" altLang="ja-JP" kern="100" dirty="0" err="1">
                <a:ea typeface="ＭＳ ゴシック" panose="020B0609070205080204" pitchFamily="49" charset="-128"/>
                <a:cs typeface="Times New Roman" panose="02020603050405020304" pitchFamily="18" charset="0"/>
              </a:rPr>
              <a:t>勢至丸はその叔父に仏教、勉学の手ほどきを</a:t>
            </a:r>
            <a:r>
              <a:rPr lang="ja-JP" altLang="en-US" kern="100" dirty="0">
                <a:ea typeface="ＭＳ ゴシック" panose="020B0609070205080204" pitchFamily="49" charset="-128"/>
                <a:cs typeface="Times New Roman" panose="02020603050405020304" pitchFamily="18" charset="0"/>
              </a:rPr>
              <a:t>受けました。</a:t>
            </a:r>
            <a:endParaRPr lang="ja-JP" altLang="ja-JP" kern="100" dirty="0">
              <a:ea typeface="ＭＳ ゴシック" panose="020B0609070205080204" pitchFamily="49" charset="-128"/>
              <a:cs typeface="Times New Roman" panose="02020603050405020304" pitchFamily="18" charset="0"/>
            </a:endParaRPr>
          </a:p>
          <a:p>
            <a:pPr marL="0" marR="0" lvl="0" indent="0" algn="l" defTabSz="914400" rtl="0" eaLnBrk="0" fontAlgn="base" latinLnBrk="0" hangingPunct="0">
              <a:spcBef>
                <a:spcPct val="30000"/>
              </a:spcBef>
              <a:spcAft>
                <a:spcPct val="0"/>
              </a:spcAft>
              <a:buClrTx/>
              <a:buSzTx/>
              <a:buFontTx/>
              <a:buNone/>
              <a:tabLst/>
              <a:defRPr/>
            </a:pPr>
            <a:r>
              <a:rPr lang="ja-JP" altLang="ja-JP" kern="100" dirty="0">
                <a:ea typeface="ＭＳ ゴシック" panose="020B0609070205080204" pitchFamily="49" charset="-128"/>
                <a:cs typeface="Times New Roman" panose="02020603050405020304" pitchFamily="18" charset="0"/>
              </a:rPr>
              <a:t>観</a:t>
            </a:r>
            <a:r>
              <a:rPr lang="ja-JP" altLang="en-US" kern="100" dirty="0">
                <a:ea typeface="ＭＳ ゴシック" panose="020B0609070205080204" pitchFamily="49" charset="-128"/>
                <a:cs typeface="Times New Roman" panose="02020603050405020304" pitchFamily="18" charset="0"/>
              </a:rPr>
              <a:t>覚</a:t>
            </a:r>
            <a:r>
              <a:rPr lang="ja-JP" altLang="ja-JP" kern="100" dirty="0">
                <a:ea typeface="ＭＳ ゴシック" panose="020B0609070205080204" pitchFamily="49" charset="-128"/>
                <a:cs typeface="Times New Roman" panose="02020603050405020304" pitchFamily="18" charset="0"/>
              </a:rPr>
              <a:t>は「流れる水よりも</a:t>
            </a:r>
            <a:r>
              <a:rPr lang="ja-JP" altLang="en-US" kern="100" dirty="0">
                <a:ea typeface="ＭＳ ゴシック" panose="020B0609070205080204" pitchFamily="49" charset="-128"/>
                <a:cs typeface="Times New Roman" panose="02020603050405020304" pitchFamily="18" charset="0"/>
              </a:rPr>
              <a:t>すみやか</a:t>
            </a:r>
            <a:r>
              <a:rPr lang="ja-JP" altLang="ja-JP" kern="100" dirty="0">
                <a:ea typeface="ＭＳ ゴシック" panose="020B0609070205080204" pitchFamily="49" charset="-128"/>
                <a:cs typeface="Times New Roman" panose="02020603050405020304" pitchFamily="18" charset="0"/>
              </a:rPr>
              <a:t>に、一を聞きて十をさとる」勢至丸の才能を見抜き、</a:t>
            </a:r>
            <a:r>
              <a:rPr lang="ja-JP" altLang="en-US" kern="100" dirty="0">
                <a:ea typeface="ＭＳ ゴシック" panose="020B0609070205080204" pitchFamily="49" charset="-128"/>
                <a:cs typeface="Times New Roman" panose="02020603050405020304" pitchFamily="18" charset="0"/>
              </a:rPr>
              <a:t>都から遠く離れた</a:t>
            </a:r>
            <a:r>
              <a:rPr lang="ja-JP" altLang="ja-JP" kern="100" dirty="0">
                <a:ea typeface="ＭＳ ゴシック" panose="020B0609070205080204" pitchFamily="49" charset="-128"/>
                <a:cs typeface="Times New Roman" panose="02020603050405020304" pitchFamily="18" charset="0"/>
              </a:rPr>
              <a:t>地に埋もれさせてしまうことを惜しみ、幾多の名僧を育て、エリートの集う比叡山への留学をすすめるので</a:t>
            </a:r>
            <a:r>
              <a:rPr lang="ja-JP" altLang="en-US" kern="100" dirty="0">
                <a:ea typeface="ＭＳ ゴシック" panose="020B0609070205080204" pitchFamily="49" charset="-128"/>
                <a:cs typeface="Times New Roman" panose="02020603050405020304" pitchFamily="18" charset="0"/>
              </a:rPr>
              <a:t>した</a:t>
            </a:r>
            <a:r>
              <a:rPr lang="ja-JP" altLang="ja-JP" kern="100" dirty="0">
                <a:ea typeface="ＭＳ ゴシック" panose="020B0609070205080204" pitchFamily="49" charset="-128"/>
                <a:cs typeface="Times New Roman" panose="02020603050405020304" pitchFamily="18" charset="0"/>
              </a:rPr>
              <a:t>。</a:t>
            </a:r>
          </a:p>
          <a:p>
            <a:pPr>
              <a:defRPr/>
            </a:pPr>
            <a:endParaRPr lang="ja-JP" altLang="en-US" sz="1100" dirty="0">
              <a:latin typeface="ＭＳ 明朝" panose="02020609040205080304" pitchFamily="17" charset="-128"/>
              <a:ea typeface="ＭＳ 明朝" panose="02020609040205080304" pitchFamily="17" charset="-128"/>
            </a:endParaRPr>
          </a:p>
        </p:txBody>
      </p:sp>
      <p:sp>
        <p:nvSpPr>
          <p:cNvPr id="25604" name="スライド番号プレースホルダー 3">
            <a:extLst>
              <a:ext uri="{FF2B5EF4-FFF2-40B4-BE49-F238E27FC236}">
                <a16:creationId xmlns:a16="http://schemas.microsoft.com/office/drawing/2014/main" id="{B205DCCD-1848-446B-885E-E0E6568AEF1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panose="02020603050405020304" pitchFamily="18" charset="0"/>
                <a:ea typeface="Osaka" charset="-128"/>
              </a:defRPr>
            </a:lvl1pPr>
            <a:lvl2pPr marL="742950" indent="-285750">
              <a:defRPr kumimoji="1" sz="2400">
                <a:solidFill>
                  <a:schemeClr val="tx1"/>
                </a:solidFill>
                <a:latin typeface="Times" panose="02020603050405020304" pitchFamily="18" charset="0"/>
                <a:ea typeface="Osaka" charset="-128"/>
              </a:defRPr>
            </a:lvl2pPr>
            <a:lvl3pPr marL="1143000" indent="-228600">
              <a:defRPr kumimoji="1" sz="2400">
                <a:solidFill>
                  <a:schemeClr val="tx1"/>
                </a:solidFill>
                <a:latin typeface="Times" panose="02020603050405020304" pitchFamily="18" charset="0"/>
                <a:ea typeface="Osaka" charset="-128"/>
              </a:defRPr>
            </a:lvl3pPr>
            <a:lvl4pPr marL="1600200" indent="-228600">
              <a:defRPr kumimoji="1" sz="2400">
                <a:solidFill>
                  <a:schemeClr val="tx1"/>
                </a:solidFill>
                <a:latin typeface="Times" panose="02020603050405020304" pitchFamily="18" charset="0"/>
                <a:ea typeface="Osaka" charset="-128"/>
              </a:defRPr>
            </a:lvl4pPr>
            <a:lvl5pPr marL="2057400" indent="-228600">
              <a:defRPr kumimoji="1"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fld id="{E76ED038-476B-4FD8-9CA6-F2D53E93AE8E}" type="slidenum">
              <a:rPr lang="ja-JP" altLang="en-US" sz="1200" smtClean="0"/>
              <a:pPr/>
              <a:t>10</a:t>
            </a:fld>
            <a:endParaRPr lang="ja-JP"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ー 1">
            <a:extLst>
              <a:ext uri="{FF2B5EF4-FFF2-40B4-BE49-F238E27FC236}">
                <a16:creationId xmlns:a16="http://schemas.microsoft.com/office/drawing/2014/main" id="{5E1CD056-4485-4EB2-ABC3-E28BBF62D1C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78AFB911-052D-4BE4-BFC1-E5B73C6A788F}"/>
              </a:ext>
            </a:extLst>
          </p:cNvPr>
          <p:cNvSpPr>
            <a:spLocks noGrp="1"/>
          </p:cNvSpPr>
          <p:nvPr>
            <p:ph type="body" idx="1"/>
          </p:nvPr>
        </p:nvSpPr>
        <p:spPr>
          <a:xfrm>
            <a:off x="450478" y="4783138"/>
            <a:ext cx="5904656" cy="3913187"/>
          </a:xfrm>
        </p:spPr>
        <p:txBody>
          <a:bodyPr/>
          <a:lstStyle/>
          <a:p>
            <a:pPr>
              <a:defRPr/>
            </a:pPr>
            <a:r>
              <a:rPr lang="ja-JP" altLang="en-US" sz="1100" dirty="0">
                <a:ea typeface="ＭＳ ゴシック" panose="020B0609070205080204" pitchFamily="49" charset="-128"/>
              </a:rPr>
              <a:t>観覚の勧めに、勢至丸も父の遺言を果たすべく比叡山に登る決意をし、その胸中を母に伝え説得します。</a:t>
            </a:r>
          </a:p>
          <a:p>
            <a:pPr>
              <a:defRPr/>
            </a:pPr>
            <a:r>
              <a:rPr lang="ja-JP" altLang="en-US" sz="1100" dirty="0">
                <a:ea typeface="ＭＳ ゴシック" panose="020B0609070205080204" pitchFamily="49" charset="-128"/>
              </a:rPr>
              <a:t>比叡山は女人禁制の厳しい修行の道場。母にとっては我が子との別離を意味します。入山は認めがたいものでありました。</a:t>
            </a:r>
          </a:p>
          <a:p>
            <a:pPr>
              <a:defRPr/>
            </a:pPr>
            <a:r>
              <a:rPr lang="ja-JP" altLang="en-US" sz="1100" dirty="0">
                <a:ea typeface="ＭＳ ゴシック" panose="020B0609070205080204" pitchFamily="49" charset="-128"/>
              </a:rPr>
              <a:t>しかし、我が子の固い決意の説得に、母はついにおれて承諾をします。夫との不慮の死別、そして今、我が子との別れとなるのです。</a:t>
            </a:r>
          </a:p>
          <a:p>
            <a:pPr>
              <a:defRPr/>
            </a:pPr>
            <a:r>
              <a:rPr lang="ja-JP" altLang="en-US" sz="1100" dirty="0">
                <a:ea typeface="ＭＳ ゴシック" panose="020B0609070205080204" pitchFamily="49" charset="-128"/>
              </a:rPr>
              <a:t>母の、袖にあまる悲しみの涙が、勢至丸の黒髪を濡らしたといいます。</a:t>
            </a:r>
          </a:p>
          <a:p>
            <a:pPr>
              <a:defRPr/>
            </a:pPr>
            <a:r>
              <a:rPr lang="ja-JP" altLang="en-US" sz="1100" dirty="0">
                <a:ea typeface="ＭＳ ゴシック" panose="020B0609070205080204" pitchFamily="49" charset="-128"/>
              </a:rPr>
              <a:t>　　　かたみとて　はかなき親の　とどめてし</a:t>
            </a:r>
          </a:p>
          <a:p>
            <a:pPr>
              <a:defRPr/>
            </a:pPr>
            <a:r>
              <a:rPr lang="ja-JP" altLang="en-US" sz="1100" dirty="0">
                <a:ea typeface="ＭＳ ゴシック" panose="020B0609070205080204" pitchFamily="49" charset="-128"/>
              </a:rPr>
              <a:t>　　　この別れさへ　またいかにせん </a:t>
            </a:r>
          </a:p>
          <a:p>
            <a:pPr>
              <a:defRPr/>
            </a:pPr>
            <a:r>
              <a:rPr lang="ja-JP" altLang="en-US" sz="1100" dirty="0">
                <a:ea typeface="ＭＳ ゴシック" panose="020B0609070205080204" pitchFamily="49" charset="-128"/>
              </a:rPr>
              <a:t>はかなくも命を落とした夫の形見と思い、いとおしく思うこの子とまでも別れねばならないとは。</a:t>
            </a:r>
          </a:p>
          <a:p>
            <a:pPr>
              <a:defRPr/>
            </a:pPr>
            <a:r>
              <a:rPr lang="ja-JP" altLang="en-US" sz="1100" dirty="0">
                <a:ea typeface="ＭＳ ゴシック" panose="020B0609070205080204" pitchFamily="49" charset="-128"/>
              </a:rPr>
              <a:t>その時の母の心情を歌に詠んだといわれています。</a:t>
            </a:r>
          </a:p>
          <a:p>
            <a:pPr>
              <a:defRPr/>
            </a:pPr>
            <a:r>
              <a:rPr lang="ja-JP" altLang="en-US" sz="1100" dirty="0">
                <a:ea typeface="ＭＳ ゴシック" panose="020B0609070205080204" pitchFamily="49" charset="-128"/>
              </a:rPr>
              <a:t>勢至丸、十五歳、久安</a:t>
            </a:r>
            <a:r>
              <a:rPr lang="en-US" altLang="ja-JP" sz="1100" dirty="0">
                <a:ea typeface="ＭＳ ゴシック" panose="020B0609070205080204" pitchFamily="49" charset="-128"/>
              </a:rPr>
              <a:t>(</a:t>
            </a:r>
            <a:r>
              <a:rPr lang="ja-JP" altLang="en-US" sz="1100" dirty="0">
                <a:ea typeface="ＭＳ ゴシック" panose="020B0609070205080204" pitchFamily="49" charset="-128"/>
              </a:rPr>
              <a:t>きゅうあん</a:t>
            </a:r>
            <a:r>
              <a:rPr lang="en-US" altLang="ja-JP" sz="1100" dirty="0">
                <a:ea typeface="ＭＳ ゴシック" panose="020B0609070205080204" pitchFamily="49" charset="-128"/>
              </a:rPr>
              <a:t>)</a:t>
            </a:r>
            <a:r>
              <a:rPr lang="ja-JP" altLang="en-US" sz="1100" dirty="0">
                <a:ea typeface="ＭＳ ゴシック" panose="020B0609070205080204" pitchFamily="49" charset="-128"/>
              </a:rPr>
              <a:t>三年二月のことでした。</a:t>
            </a:r>
          </a:p>
        </p:txBody>
      </p:sp>
      <p:sp>
        <p:nvSpPr>
          <p:cNvPr id="29700" name="スライド番号プレースホルダー 3">
            <a:extLst>
              <a:ext uri="{FF2B5EF4-FFF2-40B4-BE49-F238E27FC236}">
                <a16:creationId xmlns:a16="http://schemas.microsoft.com/office/drawing/2014/main" id="{AFC434D7-D203-4A56-A531-A471F72F3AD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panose="02020603050405020304" pitchFamily="18" charset="0"/>
                <a:ea typeface="Osaka" charset="-128"/>
              </a:defRPr>
            </a:lvl1pPr>
            <a:lvl2pPr marL="742950" indent="-285750">
              <a:defRPr kumimoji="1" sz="2400">
                <a:solidFill>
                  <a:schemeClr val="tx1"/>
                </a:solidFill>
                <a:latin typeface="Times" panose="02020603050405020304" pitchFamily="18" charset="0"/>
                <a:ea typeface="Osaka" charset="-128"/>
              </a:defRPr>
            </a:lvl2pPr>
            <a:lvl3pPr marL="1143000" indent="-228600">
              <a:defRPr kumimoji="1" sz="2400">
                <a:solidFill>
                  <a:schemeClr val="tx1"/>
                </a:solidFill>
                <a:latin typeface="Times" panose="02020603050405020304" pitchFamily="18" charset="0"/>
                <a:ea typeface="Osaka" charset="-128"/>
              </a:defRPr>
            </a:lvl3pPr>
            <a:lvl4pPr marL="1600200" indent="-228600">
              <a:defRPr kumimoji="1" sz="2400">
                <a:solidFill>
                  <a:schemeClr val="tx1"/>
                </a:solidFill>
                <a:latin typeface="Times" panose="02020603050405020304" pitchFamily="18" charset="0"/>
                <a:ea typeface="Osaka" charset="-128"/>
              </a:defRPr>
            </a:lvl4pPr>
            <a:lvl5pPr marL="2057400" indent="-228600">
              <a:defRPr kumimoji="1"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fld id="{4ED1CB51-4B13-4EB3-B374-F5245EFED07C}" type="slidenum">
              <a:rPr lang="ja-JP" altLang="en-US" sz="1200" smtClean="0"/>
              <a:pPr/>
              <a:t>11</a:t>
            </a:fld>
            <a:endParaRPr lang="ja-JP"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 イメージ プレースホルダー 1">
            <a:extLst>
              <a:ext uri="{FF2B5EF4-FFF2-40B4-BE49-F238E27FC236}">
                <a16:creationId xmlns:a16="http://schemas.microsoft.com/office/drawing/2014/main" id="{2100F22E-7416-4684-A89C-D88197B20A8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53C2D8F3-77B8-4C50-B28E-6E72A9B6DC75}"/>
              </a:ext>
            </a:extLst>
          </p:cNvPr>
          <p:cNvSpPr>
            <a:spLocks noGrp="1"/>
          </p:cNvSpPr>
          <p:nvPr>
            <p:ph type="body" idx="1"/>
          </p:nvPr>
        </p:nvSpPr>
        <p:spPr/>
        <p:txBody>
          <a:bodyPr/>
          <a:lstStyle/>
          <a:p>
            <a:pPr>
              <a:defRPr/>
            </a:pPr>
            <a:r>
              <a:rPr lang="en-US" altLang="ja-JP" kern="100" dirty="0">
                <a:ea typeface="ＭＳ ゴシック" panose="020B0609070205080204" pitchFamily="49" charset="-128"/>
                <a:cs typeface="Times New Roman" panose="02020603050405020304" pitchFamily="18" charset="0"/>
              </a:rPr>
              <a:t>『</a:t>
            </a:r>
            <a:r>
              <a:rPr lang="ja-JP" altLang="en-US" kern="100" dirty="0">
                <a:ea typeface="ＭＳ ゴシック" panose="020B0609070205080204" pitchFamily="49" charset="-128"/>
                <a:cs typeface="Times New Roman" panose="02020603050405020304" pitchFamily="18" charset="0"/>
              </a:rPr>
              <a:t>四十八巻伝</a:t>
            </a:r>
            <a:r>
              <a:rPr lang="en-US" altLang="ja-JP" kern="100" dirty="0">
                <a:ea typeface="ＭＳ ゴシック" panose="020B0609070205080204" pitchFamily="49" charset="-128"/>
                <a:cs typeface="Times New Roman" panose="02020603050405020304" pitchFamily="18" charset="0"/>
              </a:rPr>
              <a:t>』</a:t>
            </a:r>
            <a:r>
              <a:rPr lang="ja-JP" altLang="en-US" kern="100" dirty="0">
                <a:ea typeface="ＭＳ ゴシック" panose="020B0609070205080204" pitchFamily="49" charset="-128"/>
                <a:cs typeface="Times New Roman" panose="02020603050405020304" pitchFamily="18" charset="0"/>
              </a:rPr>
              <a:t>によれば、観覚は比叡山へ向かう勢至丸に源光への手紙を託します。</a:t>
            </a:r>
            <a:endParaRPr lang="en-US" altLang="ja-JP" kern="100" dirty="0">
              <a:ea typeface="ＭＳ ゴシック" panose="020B0609070205080204" pitchFamily="49" charset="-128"/>
              <a:cs typeface="Times New Roman" panose="02020603050405020304" pitchFamily="18" charset="0"/>
            </a:endParaRPr>
          </a:p>
          <a:p>
            <a:pPr>
              <a:defRPr/>
            </a:pPr>
            <a:r>
              <a:rPr lang="ja-JP" altLang="en-US" kern="100" dirty="0">
                <a:ea typeface="ＭＳ ゴシック" panose="020B0609070205080204" pitchFamily="49" charset="-128"/>
                <a:cs typeface="Times New Roman" panose="02020603050405020304" pitchFamily="18" charset="0"/>
              </a:rPr>
              <a:t>「</a:t>
            </a:r>
            <a:r>
              <a:rPr lang="ja-JP" altLang="ja-JP" kern="100" dirty="0">
                <a:ea typeface="ＭＳ ゴシック" panose="020B0609070205080204" pitchFamily="49" charset="-128"/>
                <a:cs typeface="Times New Roman" panose="02020603050405020304" pitchFamily="18" charset="0"/>
              </a:rPr>
              <a:t>叡学西塔の北谷持宝房の源光がもとにつかはす。観覚の状云く「進上大聖文殊像一体」と。これ智恵のすぐれたる事をしめす心なりけり</a:t>
            </a:r>
            <a:r>
              <a:rPr lang="ja-JP" altLang="en-US" kern="100" dirty="0">
                <a:ea typeface="ＭＳ ゴシック" panose="020B0609070205080204" pitchFamily="49" charset="-128"/>
                <a:cs typeface="Times New Roman" panose="02020603050405020304" pitchFamily="18" charset="0"/>
              </a:rPr>
              <a:t>」と</a:t>
            </a:r>
            <a:r>
              <a:rPr lang="ja-JP" altLang="ja-JP" kern="100" dirty="0">
                <a:ea typeface="ＭＳ ゴシック" panose="020B0609070205080204" pitchFamily="49" charset="-128"/>
                <a:cs typeface="Times New Roman" panose="02020603050405020304" pitchFamily="18" charset="0"/>
              </a:rPr>
              <a:t>。</a:t>
            </a:r>
            <a:endParaRPr lang="en-US" altLang="ja-JP" kern="100" dirty="0">
              <a:ea typeface="ＭＳ ゴシック" panose="020B0609070205080204" pitchFamily="49" charset="-128"/>
              <a:cs typeface="Times New Roman" panose="02020603050405020304" pitchFamily="18" charset="0"/>
            </a:endParaRPr>
          </a:p>
          <a:p>
            <a:pPr>
              <a:defRPr/>
            </a:pPr>
            <a:r>
              <a:rPr lang="ja-JP" altLang="en-US" kern="100" dirty="0">
                <a:ea typeface="ＭＳ ゴシック" panose="020B0609070205080204" pitchFamily="49" charset="-128"/>
                <a:cs typeface="Times New Roman" panose="02020603050405020304" pitchFamily="18" charset="0"/>
              </a:rPr>
              <a:t>観覚は勢至丸の優秀さを文殊菩薩に譬えたのです。</a:t>
            </a:r>
            <a:endParaRPr lang="en-US" altLang="ja-JP" kern="100" dirty="0">
              <a:ea typeface="ＭＳ ゴシック" panose="020B0609070205080204" pitchFamily="49" charset="-128"/>
              <a:cs typeface="Times New Roman" panose="02020603050405020304" pitchFamily="18" charset="0"/>
            </a:endParaRPr>
          </a:p>
        </p:txBody>
      </p:sp>
      <p:sp>
        <p:nvSpPr>
          <p:cNvPr id="27652" name="スライド番号プレースホルダー 3">
            <a:extLst>
              <a:ext uri="{FF2B5EF4-FFF2-40B4-BE49-F238E27FC236}">
                <a16:creationId xmlns:a16="http://schemas.microsoft.com/office/drawing/2014/main" id="{816CE45B-41EB-4363-A0C6-0A206167115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panose="02020603050405020304" pitchFamily="18" charset="0"/>
                <a:ea typeface="Osaka" charset="-128"/>
              </a:defRPr>
            </a:lvl1pPr>
            <a:lvl2pPr marL="742950" indent="-285750">
              <a:defRPr kumimoji="1" sz="2400">
                <a:solidFill>
                  <a:schemeClr val="tx1"/>
                </a:solidFill>
                <a:latin typeface="Times" panose="02020603050405020304" pitchFamily="18" charset="0"/>
                <a:ea typeface="Osaka" charset="-128"/>
              </a:defRPr>
            </a:lvl2pPr>
            <a:lvl3pPr marL="1143000" indent="-228600">
              <a:defRPr kumimoji="1" sz="2400">
                <a:solidFill>
                  <a:schemeClr val="tx1"/>
                </a:solidFill>
                <a:latin typeface="Times" panose="02020603050405020304" pitchFamily="18" charset="0"/>
                <a:ea typeface="Osaka" charset="-128"/>
              </a:defRPr>
            </a:lvl3pPr>
            <a:lvl4pPr marL="1600200" indent="-228600">
              <a:defRPr kumimoji="1" sz="2400">
                <a:solidFill>
                  <a:schemeClr val="tx1"/>
                </a:solidFill>
                <a:latin typeface="Times" panose="02020603050405020304" pitchFamily="18" charset="0"/>
                <a:ea typeface="Osaka" charset="-128"/>
              </a:defRPr>
            </a:lvl4pPr>
            <a:lvl5pPr marL="2057400" indent="-228600">
              <a:defRPr kumimoji="1"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fld id="{8121E7FE-B2DD-4723-99B6-6BC0CC0A98FB}" type="slidenum">
              <a:rPr lang="ja-JP" altLang="en-US" sz="1200" smtClean="0"/>
              <a:pPr/>
              <a:t>12</a:t>
            </a:fld>
            <a:endParaRPr lang="ja-JP"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ea typeface="ＭＳ ゴシック" panose="020B0609070205080204" pitchFamily="49" charset="-128"/>
              </a:rPr>
              <a:t>２．比叡山へ、求道の日々</a:t>
            </a:r>
            <a:endParaRPr kumimoji="1" lang="en-US" altLang="ja-JP" dirty="0">
              <a:ea typeface="ＭＳ ゴシック" panose="020B0609070205080204" pitchFamily="49" charset="-128"/>
            </a:endParaRPr>
          </a:p>
          <a:p>
            <a:endParaRPr lang="en-US" altLang="ja-JP" dirty="0">
              <a:ea typeface="ＭＳ ゴシック" panose="020B0609070205080204" pitchFamily="49" charset="-128"/>
            </a:endParaRPr>
          </a:p>
          <a:p>
            <a:r>
              <a:rPr lang="ja-JP" altLang="ja-JP" kern="100" dirty="0">
                <a:ea typeface="ＭＳ ゴシック" panose="020B0609070205080204" pitchFamily="49" charset="-128"/>
                <a:cs typeface="Times New Roman" panose="02020603050405020304" pitchFamily="18" charset="0"/>
              </a:rPr>
              <a:t>京の都を眼下にしてそびえる比叡山は、平安時代のはじめ</a:t>
            </a:r>
            <a:r>
              <a:rPr lang="en-US" altLang="ja-JP" kern="100" dirty="0" err="1">
                <a:ea typeface="ＭＳ ゴシック" panose="020B0609070205080204" pitchFamily="49" charset="-128"/>
                <a:cs typeface="Times New Roman" panose="02020603050405020304" pitchFamily="18" charset="0"/>
              </a:rPr>
              <a:t>伝教大師最澄によって開かれた天台宗の本山で</a:t>
            </a:r>
            <a:r>
              <a:rPr lang="ja-JP" altLang="en-US" kern="100" dirty="0">
                <a:ea typeface="ＭＳ ゴシック" panose="020B0609070205080204" pitchFamily="49" charset="-128"/>
                <a:cs typeface="Times New Roman" panose="02020603050405020304" pitchFamily="18" charset="0"/>
              </a:rPr>
              <a:t>す</a:t>
            </a:r>
            <a:r>
              <a:rPr lang="en-US" altLang="ja-JP" kern="100" dirty="0">
                <a:ea typeface="ＭＳ ゴシック" panose="020B0609070205080204" pitchFamily="49" charset="-128"/>
                <a:cs typeface="Times New Roman" panose="02020603050405020304" pitchFamily="18" charset="0"/>
              </a:rPr>
              <a:t>。</a:t>
            </a:r>
            <a:endParaRPr lang="ja-JP" altLang="ja-JP" kern="100" dirty="0">
              <a:ea typeface="ＭＳ ゴシック" panose="020B0609070205080204" pitchFamily="49" charset="-128"/>
              <a:cs typeface="Times New Roman" panose="02020603050405020304" pitchFamily="18" charset="0"/>
            </a:endParaRPr>
          </a:p>
          <a:p>
            <a:endParaRPr kumimoji="1" lang="ja-JP" altLang="en-US" sz="1600"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pPr>
              <a:defRPr/>
            </a:pPr>
            <a:fld id="{DD9A655C-0F81-4572-9419-40442850D78B}" type="slidenum">
              <a:rPr lang="ja-JP" altLang="en-US" smtClean="0"/>
              <a:pPr>
                <a:defRPr/>
              </a:pPr>
              <a:t>13</a:t>
            </a:fld>
            <a:endParaRPr lang="ja-JP" altLang="en-US"/>
          </a:p>
        </p:txBody>
      </p:sp>
    </p:spTree>
    <p:extLst>
      <p:ext uri="{BB962C8B-B14F-4D97-AF65-F5344CB8AC3E}">
        <p14:creationId xmlns:p14="http://schemas.microsoft.com/office/powerpoint/2010/main" val="3521713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スライド イメージ プレースホルダー 1">
            <a:extLst>
              <a:ext uri="{FF2B5EF4-FFF2-40B4-BE49-F238E27FC236}">
                <a16:creationId xmlns:a16="http://schemas.microsoft.com/office/drawing/2014/main" id="{DF809181-0D27-4C62-831E-EC725838E40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ノート プレースホルダー 2">
            <a:extLst>
              <a:ext uri="{FF2B5EF4-FFF2-40B4-BE49-F238E27FC236}">
                <a16:creationId xmlns:a16="http://schemas.microsoft.com/office/drawing/2014/main" id="{E59037BA-65AF-4EBA-9AF3-00218F006071}"/>
              </a:ext>
            </a:extLst>
          </p:cNvPr>
          <p:cNvSpPr>
            <a:spLocks noGrp="1" noChangeArrowheads="1"/>
          </p:cNvSpPr>
          <p:nvPr>
            <p:ph type="body" idx="1"/>
          </p:nvPr>
        </p:nvSpPr>
        <p:spPr bwMode="auto"/>
        <p:txBody>
          <a:bodyPr wrap="square" numCol="1" anchor="t" anchorCtr="0" compatLnSpc="1">
            <a:prstTxWarp prst="textNoShape">
              <a:avLst/>
            </a:prstTxWarp>
          </a:bodyPr>
          <a:lstStyle/>
          <a:p>
            <a:pPr algn="just">
              <a:defRPr/>
            </a:pPr>
            <a:r>
              <a:rPr lang="ja-JP" altLang="ja-JP" kern="100" dirty="0">
                <a:ea typeface="ＭＳ ゴシック" panose="020B0609070205080204" pitchFamily="49" charset="-128"/>
                <a:cs typeface="Times New Roman" panose="02020603050405020304" pitchFamily="18" charset="0"/>
              </a:rPr>
              <a:t>比叡山に登った勢至丸は、はじめ、源光に師事し</a:t>
            </a:r>
            <a:r>
              <a:rPr lang="ja-JP" altLang="en-US" kern="100" dirty="0">
                <a:ea typeface="ＭＳ ゴシック" panose="020B0609070205080204" pitchFamily="49" charset="-128"/>
                <a:cs typeface="Times New Roman" panose="02020603050405020304" pitchFamily="18" charset="0"/>
              </a:rPr>
              <a:t>ました</a:t>
            </a:r>
            <a:r>
              <a:rPr lang="ja-JP" altLang="ja-JP" kern="100" dirty="0">
                <a:ea typeface="ＭＳ ゴシック" panose="020B0609070205080204" pitchFamily="49" charset="-128"/>
                <a:cs typeface="Times New Roman" panose="02020603050405020304" pitchFamily="18" charset="0"/>
              </a:rPr>
              <a:t>。</a:t>
            </a:r>
            <a:endParaRPr lang="en-US" altLang="ja-JP" kern="100" dirty="0">
              <a:ea typeface="ＭＳ ゴシック" panose="020B0609070205080204" pitchFamily="49" charset="-128"/>
              <a:cs typeface="Times New Roman" panose="02020603050405020304" pitchFamily="18" charset="0"/>
            </a:endParaRPr>
          </a:p>
          <a:p>
            <a:pPr algn="just">
              <a:defRPr/>
            </a:pPr>
            <a:r>
              <a:rPr lang="ja-JP" altLang="ja-JP" kern="100" dirty="0">
                <a:ea typeface="ＭＳ ゴシック" panose="020B0609070205080204" pitchFamily="49" charset="-128"/>
                <a:cs typeface="Times New Roman" panose="02020603050405020304" pitchFamily="18" charset="0"/>
              </a:rPr>
              <a:t>その後、源光は自分</a:t>
            </a:r>
            <a:r>
              <a:rPr lang="ja-JP" altLang="en-US" kern="100" dirty="0">
                <a:ea typeface="ＭＳ ゴシック" panose="020B0609070205080204" pitchFamily="49" charset="-128"/>
                <a:cs typeface="Times New Roman" panose="02020603050405020304" pitchFamily="18" charset="0"/>
              </a:rPr>
              <a:t>に</a:t>
            </a:r>
            <a:r>
              <a:rPr lang="ja-JP" altLang="ja-JP" kern="100" dirty="0">
                <a:ea typeface="ＭＳ ゴシック" panose="020B0609070205080204" pitchFamily="49" charset="-128"/>
                <a:cs typeface="Times New Roman" panose="02020603050405020304" pitchFamily="18" charset="0"/>
              </a:rPr>
              <a:t>はこれ以上教えることがないとして、同じ比叡山の</a:t>
            </a:r>
            <a:r>
              <a:rPr lang="ja-JP" altLang="en-US" kern="100" dirty="0">
                <a:ea typeface="ＭＳ ゴシック" panose="020B0609070205080204" pitchFamily="49" charset="-128"/>
                <a:cs typeface="Times New Roman" panose="02020603050405020304" pitchFamily="18" charset="0"/>
              </a:rPr>
              <a:t>高僧である、</a:t>
            </a:r>
            <a:r>
              <a:rPr lang="ja-JP" altLang="ja-JP" kern="100" dirty="0">
                <a:ea typeface="ＭＳ ゴシック" panose="020B0609070205080204" pitchFamily="49" charset="-128"/>
                <a:cs typeface="Times New Roman" panose="02020603050405020304" pitchFamily="18" charset="0"/>
              </a:rPr>
              <a:t>肥後阿闍梨皇円の下</a:t>
            </a:r>
            <a:r>
              <a:rPr lang="ja-JP" altLang="en-US" kern="100" dirty="0">
                <a:ea typeface="ＭＳ ゴシック" panose="020B0609070205080204" pitchFamily="49" charset="-128"/>
                <a:cs typeface="Times New Roman" panose="02020603050405020304" pitchFamily="18" charset="0"/>
              </a:rPr>
              <a:t>へ勢至丸をつかわし、そこ</a:t>
            </a:r>
            <a:r>
              <a:rPr lang="ja-JP" altLang="ja-JP" kern="100" dirty="0">
                <a:ea typeface="ＭＳ ゴシック" panose="020B0609070205080204" pitchFamily="49" charset="-128"/>
                <a:cs typeface="Times New Roman" panose="02020603050405020304" pitchFamily="18" charset="0"/>
              </a:rPr>
              <a:t>で得度し</a:t>
            </a:r>
            <a:r>
              <a:rPr lang="ja-JP" altLang="en-US" kern="100" dirty="0">
                <a:ea typeface="ＭＳ ゴシック" panose="020B0609070205080204" pitchFamily="49" charset="-128"/>
                <a:cs typeface="Times New Roman" panose="02020603050405020304" pitchFamily="18" charset="0"/>
              </a:rPr>
              <a:t>、正式に仏門に入りました。</a:t>
            </a:r>
            <a:endParaRPr lang="ja-JP" altLang="ja-JP" kern="100" dirty="0">
              <a:effectLst/>
              <a:ea typeface="ＭＳ 明朝" panose="02020609040205080304" pitchFamily="17" charset="-128"/>
              <a:cs typeface="Times New Roman" panose="02020603050405020304" pitchFamily="18" charset="0"/>
            </a:endParaRPr>
          </a:p>
          <a:p>
            <a:pPr algn="just">
              <a:defRPr/>
            </a:pPr>
            <a:endParaRPr lang="ja-JP" altLang="en-US" dirty="0"/>
          </a:p>
        </p:txBody>
      </p:sp>
      <p:sp>
        <p:nvSpPr>
          <p:cNvPr id="36868" name="スライド番号プレースホルダー 3">
            <a:extLst>
              <a:ext uri="{FF2B5EF4-FFF2-40B4-BE49-F238E27FC236}">
                <a16:creationId xmlns:a16="http://schemas.microsoft.com/office/drawing/2014/main" id="{1034A80B-1334-40D9-AB31-E950A2AF930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panose="02020603050405020304" pitchFamily="18" charset="0"/>
                <a:ea typeface="Osaka" charset="-128"/>
              </a:defRPr>
            </a:lvl1pPr>
            <a:lvl2pPr marL="742950" indent="-285750">
              <a:defRPr kumimoji="1" sz="2400">
                <a:solidFill>
                  <a:schemeClr val="tx1"/>
                </a:solidFill>
                <a:latin typeface="Times" panose="02020603050405020304" pitchFamily="18" charset="0"/>
                <a:ea typeface="Osaka" charset="-128"/>
              </a:defRPr>
            </a:lvl2pPr>
            <a:lvl3pPr marL="1143000" indent="-228600">
              <a:defRPr kumimoji="1" sz="2400">
                <a:solidFill>
                  <a:schemeClr val="tx1"/>
                </a:solidFill>
                <a:latin typeface="Times" panose="02020603050405020304" pitchFamily="18" charset="0"/>
                <a:ea typeface="Osaka" charset="-128"/>
              </a:defRPr>
            </a:lvl3pPr>
            <a:lvl4pPr marL="1600200" indent="-228600">
              <a:defRPr kumimoji="1" sz="2400">
                <a:solidFill>
                  <a:schemeClr val="tx1"/>
                </a:solidFill>
                <a:latin typeface="Times" panose="02020603050405020304" pitchFamily="18" charset="0"/>
                <a:ea typeface="Osaka" charset="-128"/>
              </a:defRPr>
            </a:lvl4pPr>
            <a:lvl5pPr marL="2057400" indent="-228600">
              <a:defRPr kumimoji="1"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fld id="{F367A447-1C92-40D7-B2C3-C7D3B7F644FA}" type="slidenum">
              <a:rPr lang="ja-JP" altLang="en-US" sz="1200" smtClean="0"/>
              <a:pPr/>
              <a:t>14</a:t>
            </a:fld>
            <a:endParaRPr lang="ja-JP"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ー 1">
            <a:extLst>
              <a:ext uri="{FF2B5EF4-FFF2-40B4-BE49-F238E27FC236}">
                <a16:creationId xmlns:a16="http://schemas.microsoft.com/office/drawing/2014/main" id="{30F66C2D-D09E-408C-A5FB-8F6641637F05}"/>
              </a:ext>
            </a:extLst>
          </p:cNvPr>
          <p:cNvSpPr>
            <a:spLocks noGrp="1" noRot="1" noChangeAspect="1" noChangeArrowheads="1" noTextEdit="1"/>
          </p:cNvSpPr>
          <p:nvPr>
            <p:ph type="sldImg"/>
          </p:nvPr>
        </p:nvSpPr>
        <p:spPr bwMode="auto">
          <a:xfrm>
            <a:off x="1098550" y="1243013"/>
            <a:ext cx="4471988" cy="3354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0E4A333-CA8D-4170-A666-043761063D57}"/>
              </a:ext>
            </a:extLst>
          </p:cNvPr>
          <p:cNvSpPr>
            <a:spLocks noGrp="1"/>
          </p:cNvSpPr>
          <p:nvPr>
            <p:ph type="body" idx="1"/>
          </p:nvPr>
        </p:nvSpPr>
        <p:spPr/>
        <p:txBody>
          <a:bodyPr/>
          <a:lstStyle/>
          <a:p>
            <a:pPr>
              <a:defRPr/>
            </a:pPr>
            <a:r>
              <a:rPr lang="ja-JP" altLang="en-US" kern="100" dirty="0">
                <a:ea typeface="ＭＳ ゴシック" panose="020B0609070205080204" pitchFamily="49" charset="-128"/>
                <a:cs typeface="Times New Roman" panose="02020603050405020304" pitchFamily="18" charset="0"/>
              </a:rPr>
              <a:t>皇円から叡空のもとへと移った勢至丸は、</a:t>
            </a:r>
            <a:r>
              <a:rPr lang="ja-JP" altLang="ja-JP" kern="100" dirty="0">
                <a:ea typeface="ＭＳ ゴシック" panose="020B0609070205080204" pitchFamily="49" charset="-128"/>
                <a:cs typeface="Times New Roman" panose="02020603050405020304" pitchFamily="18" charset="0"/>
              </a:rPr>
              <a:t>十八歳</a:t>
            </a:r>
            <a:r>
              <a:rPr lang="ja-JP" altLang="en-US" kern="100" dirty="0">
                <a:ea typeface="ＭＳ ゴシック" panose="020B0609070205080204" pitchFamily="49" charset="-128"/>
                <a:cs typeface="Times New Roman" panose="02020603050405020304" pitchFamily="18" charset="0"/>
              </a:rPr>
              <a:t>の時</a:t>
            </a:r>
            <a:r>
              <a:rPr lang="ja-JP" altLang="ja-JP" kern="100" dirty="0">
                <a:ea typeface="ＭＳ ゴシック" panose="020B0609070205080204" pitchFamily="49" charset="-128"/>
                <a:cs typeface="Times New Roman" panose="02020603050405020304" pitchFamily="18" charset="0"/>
              </a:rPr>
              <a:t>に、師匠の</a:t>
            </a:r>
            <a:r>
              <a:rPr lang="en-US" altLang="ja-JP" kern="100" dirty="0" err="1">
                <a:ea typeface="ＭＳ ゴシック" panose="020B0609070205080204" pitchFamily="49" charset="-128"/>
                <a:cs typeface="Times New Roman" panose="02020603050405020304" pitchFamily="18" charset="0"/>
              </a:rPr>
              <a:t>叡空により法然房源空という</a:t>
            </a:r>
            <a:r>
              <a:rPr lang="ja-JP" altLang="en-US" kern="100" dirty="0">
                <a:ea typeface="ＭＳ ゴシック" panose="020B0609070205080204" pitchFamily="49" charset="-128"/>
                <a:cs typeface="Times New Roman" panose="02020603050405020304" pitchFamily="18" charset="0"/>
              </a:rPr>
              <a:t>僧</a:t>
            </a:r>
            <a:r>
              <a:rPr lang="en-US" altLang="ja-JP" kern="100" dirty="0" err="1">
                <a:ea typeface="ＭＳ ゴシック" panose="020B0609070205080204" pitchFamily="49" charset="-128"/>
                <a:cs typeface="Times New Roman" panose="02020603050405020304" pitchFamily="18" charset="0"/>
              </a:rPr>
              <a:t>名を授けられ</a:t>
            </a:r>
            <a:r>
              <a:rPr lang="ja-JP" altLang="en-US" kern="100" dirty="0">
                <a:ea typeface="ＭＳ ゴシック" panose="020B0609070205080204" pitchFamily="49" charset="-128"/>
                <a:cs typeface="Times New Roman" panose="02020603050405020304" pitchFamily="18" charset="0"/>
              </a:rPr>
              <a:t>ました</a:t>
            </a:r>
            <a:r>
              <a:rPr lang="en-US" altLang="ja-JP" kern="100" dirty="0">
                <a:ea typeface="ＭＳ ゴシック" panose="020B0609070205080204" pitchFamily="49" charset="-128"/>
                <a:cs typeface="Times New Roman" panose="02020603050405020304" pitchFamily="18" charset="0"/>
              </a:rPr>
              <a:t>。</a:t>
            </a:r>
            <a:r>
              <a:rPr lang="ja-JP" altLang="en-US" kern="100" dirty="0">
                <a:ea typeface="ＭＳ ゴシック" panose="020B0609070205080204" pitchFamily="49" charset="-128"/>
                <a:cs typeface="Times New Roman" panose="02020603050405020304" pitchFamily="18" charset="0"/>
              </a:rPr>
              <a:t>ちなみに、源空は源光の「源」と叡空の「空」の字を頂いたものです。</a:t>
            </a:r>
            <a:endParaRPr lang="en-US" altLang="ja-JP" kern="100" dirty="0">
              <a:ea typeface="ＭＳ ゴシック" panose="020B0609070205080204" pitchFamily="49" charset="-128"/>
              <a:cs typeface="Times New Roman" panose="02020603050405020304" pitchFamily="18" charset="0"/>
            </a:endParaRPr>
          </a:p>
          <a:p>
            <a:pPr>
              <a:defRPr/>
            </a:pPr>
            <a:r>
              <a:rPr lang="ja-JP" altLang="en-US" kern="100" dirty="0">
                <a:ea typeface="ＭＳ ゴシック" panose="020B0609070205080204" pitchFamily="49" charset="-128"/>
                <a:cs typeface="Times New Roman" panose="02020603050405020304" pitchFamily="18" charset="0"/>
              </a:rPr>
              <a:t>法然上人は</a:t>
            </a:r>
            <a:r>
              <a:rPr lang="en-US" altLang="ja-JP" kern="100" dirty="0" err="1">
                <a:ea typeface="ＭＳ ゴシック" panose="020B0609070205080204" pitchFamily="49" charset="-128"/>
                <a:cs typeface="Times New Roman" panose="02020603050405020304" pitchFamily="18" charset="0"/>
              </a:rPr>
              <a:t>比叡山の学僧として仏教のあらゆる専門書を読破し</a:t>
            </a:r>
            <a:r>
              <a:rPr lang="en-US" altLang="ja-JP" kern="100" dirty="0">
                <a:ea typeface="ＭＳ ゴシック" panose="020B0609070205080204" pitchFamily="49" charset="-128"/>
                <a:cs typeface="Times New Roman" panose="02020603050405020304" pitchFamily="18" charset="0"/>
              </a:rPr>
              <a:t>、</a:t>
            </a:r>
            <a:r>
              <a:rPr lang="ja-JP" altLang="en-US" kern="100" dirty="0">
                <a:ea typeface="ＭＳ ゴシック" panose="020B0609070205080204" pitchFamily="49" charset="-128"/>
                <a:cs typeface="Times New Roman" panose="02020603050405020304" pitchFamily="18" charset="0"/>
              </a:rPr>
              <a:t>いっそう</a:t>
            </a:r>
            <a:r>
              <a:rPr lang="en-US" altLang="ja-JP" kern="100" dirty="0" err="1">
                <a:ea typeface="ＭＳ ゴシック" panose="020B0609070205080204" pitchFamily="49" charset="-128"/>
                <a:cs typeface="Times New Roman" panose="02020603050405020304" pitchFamily="18" charset="0"/>
              </a:rPr>
              <a:t>修行に邁進する</a:t>
            </a:r>
            <a:r>
              <a:rPr lang="ja-JP" altLang="en-US" kern="100" dirty="0">
                <a:ea typeface="ＭＳ ゴシック" panose="020B0609070205080204" pitchFamily="49" charset="-128"/>
                <a:cs typeface="Times New Roman" panose="02020603050405020304" pitchFamily="18" charset="0"/>
              </a:rPr>
              <a:t>のでした</a:t>
            </a:r>
            <a:r>
              <a:rPr lang="en-US" altLang="ja-JP" kern="100" dirty="0">
                <a:ea typeface="ＭＳ ゴシック" panose="020B0609070205080204" pitchFamily="49" charset="-128"/>
                <a:cs typeface="Times New Roman" panose="02020603050405020304" pitchFamily="18" charset="0"/>
              </a:rPr>
              <a:t>。</a:t>
            </a:r>
            <a:endParaRPr lang="ja-JP" altLang="ja-JP" kern="100" dirty="0">
              <a:ea typeface="ＭＳ ゴシック" panose="020B0609070205080204" pitchFamily="49" charset="-128"/>
              <a:cs typeface="Times New Roman" panose="02020603050405020304" pitchFamily="18" charset="0"/>
            </a:endParaRPr>
          </a:p>
          <a:p>
            <a:pPr>
              <a:defRPr/>
            </a:pPr>
            <a:endParaRPr lang="ja-JP" altLang="en-US" sz="1100" dirty="0"/>
          </a:p>
        </p:txBody>
      </p:sp>
      <p:sp>
        <p:nvSpPr>
          <p:cNvPr id="38916" name="スライド番号プレースホルダー 3">
            <a:extLst>
              <a:ext uri="{FF2B5EF4-FFF2-40B4-BE49-F238E27FC236}">
                <a16:creationId xmlns:a16="http://schemas.microsoft.com/office/drawing/2014/main" id="{42B79B4F-69B7-444F-B1FC-F4F00A0B596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panose="02020603050405020304" pitchFamily="18" charset="0"/>
                <a:ea typeface="Osaka" charset="-128"/>
              </a:defRPr>
            </a:lvl1pPr>
            <a:lvl2pPr marL="742950" indent="-285750">
              <a:defRPr kumimoji="1" sz="2400">
                <a:solidFill>
                  <a:schemeClr val="tx1"/>
                </a:solidFill>
                <a:latin typeface="Times" panose="02020603050405020304" pitchFamily="18" charset="0"/>
                <a:ea typeface="Osaka" charset="-128"/>
              </a:defRPr>
            </a:lvl2pPr>
            <a:lvl3pPr marL="1143000" indent="-228600">
              <a:defRPr kumimoji="1" sz="2400">
                <a:solidFill>
                  <a:schemeClr val="tx1"/>
                </a:solidFill>
                <a:latin typeface="Times" panose="02020603050405020304" pitchFamily="18" charset="0"/>
                <a:ea typeface="Osaka" charset="-128"/>
              </a:defRPr>
            </a:lvl3pPr>
            <a:lvl4pPr marL="1600200" indent="-228600">
              <a:defRPr kumimoji="1" sz="2400">
                <a:solidFill>
                  <a:schemeClr val="tx1"/>
                </a:solidFill>
                <a:latin typeface="Times" panose="02020603050405020304" pitchFamily="18" charset="0"/>
                <a:ea typeface="Osaka" charset="-128"/>
              </a:defRPr>
            </a:lvl4pPr>
            <a:lvl5pPr marL="2057400" indent="-228600">
              <a:defRPr kumimoji="1"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fld id="{7FB412C8-95D7-4FC7-AFC7-70A55D211F7E}" type="slidenum">
              <a:rPr lang="ja-JP" altLang="en-US" sz="1200" smtClean="0"/>
              <a:pPr/>
              <a:t>15</a:t>
            </a:fld>
            <a:endParaRPr lang="ja-JP"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スライド イメージ プレースホルダー 1">
            <a:extLst>
              <a:ext uri="{FF2B5EF4-FFF2-40B4-BE49-F238E27FC236}">
                <a16:creationId xmlns:a16="http://schemas.microsoft.com/office/drawing/2014/main" id="{06210FB1-21AE-4933-977A-0FF5F5F05B0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6AB00C9-F70F-4503-9037-1BE409C89DED}"/>
              </a:ext>
            </a:extLst>
          </p:cNvPr>
          <p:cNvSpPr>
            <a:spLocks noGrp="1"/>
          </p:cNvSpPr>
          <p:nvPr>
            <p:ph type="body" idx="1"/>
          </p:nvPr>
        </p:nvSpPr>
        <p:spPr/>
        <p:txBody>
          <a:bodyPr/>
          <a:lstStyle/>
          <a:p>
            <a:pPr>
              <a:defRPr/>
            </a:pPr>
            <a:r>
              <a:rPr lang="ja-JP" altLang="en-US" kern="100" dirty="0">
                <a:ea typeface="ＭＳ ゴシック" panose="020B0609070205080204" pitchFamily="49" charset="-128"/>
                <a:cs typeface="Times New Roman" panose="02020603050405020304" pitchFamily="18" charset="0"/>
              </a:rPr>
              <a:t>いつしか</a:t>
            </a:r>
            <a:r>
              <a:rPr lang="ja-JP" altLang="ja-JP" kern="100" dirty="0">
                <a:ea typeface="ＭＳ ゴシック" panose="020B0609070205080204" pitchFamily="49" charset="-128"/>
                <a:cs typeface="Times New Roman" panose="02020603050405020304" pitchFamily="18" charset="0"/>
              </a:rPr>
              <a:t>、上人は比叡山で「智慧第一の法然房」と、誰</a:t>
            </a:r>
            <a:r>
              <a:rPr lang="ja-JP" altLang="en-US" kern="100" dirty="0">
                <a:ea typeface="ＭＳ ゴシック" panose="020B0609070205080204" pitchFamily="49" charset="-128"/>
                <a:cs typeface="Times New Roman" panose="02020603050405020304" pitchFamily="18" charset="0"/>
              </a:rPr>
              <a:t>し</a:t>
            </a:r>
            <a:r>
              <a:rPr lang="ja-JP" altLang="ja-JP" kern="100" dirty="0">
                <a:ea typeface="ＭＳ ゴシック" panose="020B0609070205080204" pitchFamily="49" charset="-128"/>
                <a:cs typeface="Times New Roman" panose="02020603050405020304" pitchFamily="18" charset="0"/>
              </a:rPr>
              <a:t>もが認めるほどの存在になってい</a:t>
            </a:r>
            <a:r>
              <a:rPr lang="ja-JP" altLang="en-US" kern="100" dirty="0">
                <a:ea typeface="ＭＳ ゴシック" panose="020B0609070205080204" pitchFamily="49" charset="-128"/>
                <a:cs typeface="Times New Roman" panose="02020603050405020304" pitchFamily="18" charset="0"/>
              </a:rPr>
              <a:t>まし</a:t>
            </a:r>
            <a:r>
              <a:rPr lang="ja-JP" altLang="ja-JP" kern="100" dirty="0">
                <a:ea typeface="ＭＳ ゴシック" panose="020B0609070205080204" pitchFamily="49" charset="-128"/>
                <a:cs typeface="Times New Roman" panose="02020603050405020304" pitchFamily="18" charset="0"/>
              </a:rPr>
              <a:t>た。</a:t>
            </a:r>
            <a:endParaRPr lang="en-US" altLang="ja-JP" kern="100" dirty="0">
              <a:ea typeface="ＭＳ ゴシック" panose="020B0609070205080204" pitchFamily="49" charset="-128"/>
              <a:cs typeface="Times New Roman" panose="02020603050405020304" pitchFamily="18" charset="0"/>
            </a:endParaRPr>
          </a:p>
          <a:p>
            <a:pPr>
              <a:defRPr/>
            </a:pPr>
            <a:r>
              <a:rPr lang="ja-JP" altLang="ja-JP" kern="100" dirty="0">
                <a:ea typeface="ＭＳ ゴシック" panose="020B0609070205080204" pitchFamily="49" charset="-128"/>
                <a:cs typeface="Times New Roman" panose="02020603050405020304" pitchFamily="18" charset="0"/>
              </a:rPr>
              <a:t>しかし</a:t>
            </a:r>
            <a:r>
              <a:rPr lang="ja-JP" altLang="en-US" kern="100" dirty="0">
                <a:ea typeface="ＭＳ ゴシック" panose="020B0609070205080204" pitchFamily="49" charset="-128"/>
                <a:cs typeface="Times New Roman" panose="02020603050405020304" pitchFamily="18" charset="0"/>
              </a:rPr>
              <a:t>、</a:t>
            </a:r>
            <a:r>
              <a:rPr lang="ja-JP" altLang="ja-JP" kern="100" dirty="0">
                <a:ea typeface="ＭＳ ゴシック" panose="020B0609070205080204" pitchFamily="49" charset="-128"/>
                <a:cs typeface="Times New Roman" panose="02020603050405020304" pitchFamily="18" charset="0"/>
              </a:rPr>
              <a:t>法然上人の心</a:t>
            </a:r>
            <a:r>
              <a:rPr lang="ja-JP" altLang="en-US" kern="100" dirty="0">
                <a:ea typeface="ＭＳ ゴシック" panose="020B0609070205080204" pitchFamily="49" charset="-128"/>
                <a:cs typeface="Times New Roman" panose="02020603050405020304" pitchFamily="18" charset="0"/>
              </a:rPr>
              <a:t>を</a:t>
            </a:r>
            <a:r>
              <a:rPr lang="ja-JP" altLang="ja-JP" kern="100" dirty="0">
                <a:ea typeface="ＭＳ ゴシック" panose="020B0609070205080204" pitchFamily="49" charset="-128"/>
                <a:cs typeface="Times New Roman" panose="02020603050405020304" pitchFamily="18" charset="0"/>
              </a:rPr>
              <a:t>満た</a:t>
            </a:r>
            <a:r>
              <a:rPr lang="ja-JP" altLang="en-US" kern="100" dirty="0">
                <a:ea typeface="ＭＳ ゴシック" panose="020B0609070205080204" pitchFamily="49" charset="-128"/>
                <a:cs typeface="Times New Roman" panose="02020603050405020304" pitchFamily="18" charset="0"/>
              </a:rPr>
              <a:t>す教えに出会うことはありませんでした</a:t>
            </a:r>
            <a:r>
              <a:rPr lang="ja-JP" altLang="ja-JP" kern="100" dirty="0">
                <a:ea typeface="ＭＳ ゴシック" panose="020B0609070205080204" pitchFamily="49" charset="-128"/>
                <a:cs typeface="Times New Roman" panose="02020603050405020304" pitchFamily="18" charset="0"/>
              </a:rPr>
              <a:t>。</a:t>
            </a:r>
            <a:endParaRPr lang="ja-JP" altLang="en-US" dirty="0">
              <a:ea typeface="ＭＳ ゴシック" panose="020B0609070205080204" pitchFamily="49" charset="-128"/>
            </a:endParaRPr>
          </a:p>
          <a:p>
            <a:pPr>
              <a:defRPr/>
            </a:pPr>
            <a:r>
              <a:rPr lang="ja-JP" altLang="en-US" kern="100" dirty="0">
                <a:ea typeface="ＭＳ ゴシック" panose="020B0609070205080204" pitchFamily="49" charset="-128"/>
                <a:cs typeface="Times New Roman" panose="02020603050405020304" pitchFamily="18" charset="0"/>
              </a:rPr>
              <a:t>そして、</a:t>
            </a:r>
            <a:r>
              <a:rPr lang="ja-JP" altLang="ja-JP" kern="100" dirty="0">
                <a:ea typeface="ＭＳ ゴシック" panose="020B0609070205080204" pitchFamily="49" charset="-128"/>
                <a:cs typeface="Times New Roman" panose="02020603050405020304" pitchFamily="18" charset="0"/>
              </a:rPr>
              <a:t>二十四歳のとき、仏道成就祈願のため、京都嵯峨野の</a:t>
            </a:r>
            <a:r>
              <a:rPr lang="en-US" altLang="ja-JP" kern="100" dirty="0" err="1">
                <a:ea typeface="ＭＳ ゴシック" panose="020B0609070205080204" pitchFamily="49" charset="-128"/>
                <a:cs typeface="Times New Roman" panose="02020603050405020304" pitchFamily="18" charset="0"/>
              </a:rPr>
              <a:t>清涼寺に七日間</a:t>
            </a:r>
            <a:r>
              <a:rPr lang="ja-JP" altLang="en-US" kern="100" dirty="0">
                <a:ea typeface="ＭＳ ゴシック" panose="020B0609070205080204" pitchFamily="49" charset="-128"/>
                <a:cs typeface="Times New Roman" panose="02020603050405020304" pitchFamily="18" charset="0"/>
              </a:rPr>
              <a:t>の</a:t>
            </a:r>
            <a:r>
              <a:rPr lang="en-US" altLang="ja-JP" kern="100" dirty="0" err="1">
                <a:ea typeface="ＭＳ ゴシック" panose="020B0609070205080204" pitchFamily="49" charset="-128"/>
                <a:cs typeface="Times New Roman" panose="02020603050405020304" pitchFamily="18" charset="0"/>
              </a:rPr>
              <a:t>参籠</a:t>
            </a:r>
            <a:r>
              <a:rPr lang="en-US" altLang="ja-JP" kern="100" dirty="0">
                <a:ea typeface="ＭＳ ゴシック" panose="020B0609070205080204" pitchFamily="49" charset="-128"/>
                <a:cs typeface="Times New Roman" panose="02020603050405020304" pitchFamily="18" charset="0"/>
              </a:rPr>
              <a:t>(</a:t>
            </a:r>
            <a:r>
              <a:rPr lang="ja-JP" altLang="en-US" kern="100" dirty="0">
                <a:ea typeface="ＭＳ ゴシック" panose="020B0609070205080204" pitchFamily="49" charset="-128"/>
                <a:cs typeface="Times New Roman" panose="02020603050405020304" pitchFamily="18" charset="0"/>
              </a:rPr>
              <a:t>さんろう</a:t>
            </a:r>
            <a:r>
              <a:rPr lang="en-US" altLang="ja-JP" kern="100" dirty="0">
                <a:ea typeface="ＭＳ ゴシック" panose="020B0609070205080204" pitchFamily="49" charset="-128"/>
                <a:cs typeface="Times New Roman" panose="02020603050405020304" pitchFamily="18" charset="0"/>
              </a:rPr>
              <a:t>)</a:t>
            </a:r>
            <a:r>
              <a:rPr lang="ja-JP" altLang="en-US" kern="100" dirty="0">
                <a:ea typeface="ＭＳ ゴシック" panose="020B0609070205080204" pitchFamily="49" charset="-128"/>
                <a:cs typeface="Times New Roman" panose="02020603050405020304" pitchFamily="18" charset="0"/>
              </a:rPr>
              <a:t>をします。</a:t>
            </a:r>
            <a:endParaRPr lang="en-US" altLang="ja-JP" kern="100" dirty="0">
              <a:effectLst/>
              <a:ea typeface="ＭＳ ゴシック" panose="020B0609070205080204" pitchFamily="49" charset="-128"/>
              <a:cs typeface="Times New Roman" panose="02020603050405020304" pitchFamily="18" charset="0"/>
            </a:endParaRPr>
          </a:p>
        </p:txBody>
      </p:sp>
      <p:sp>
        <p:nvSpPr>
          <p:cNvPr id="40964" name="スライド番号プレースホルダー 3">
            <a:extLst>
              <a:ext uri="{FF2B5EF4-FFF2-40B4-BE49-F238E27FC236}">
                <a16:creationId xmlns:a16="http://schemas.microsoft.com/office/drawing/2014/main" id="{6978D00C-F742-43EC-AC59-645E2C88F4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panose="02020603050405020304" pitchFamily="18" charset="0"/>
                <a:ea typeface="Osaka" charset="-128"/>
              </a:defRPr>
            </a:lvl1pPr>
            <a:lvl2pPr marL="742950" indent="-285750">
              <a:defRPr kumimoji="1" sz="2400">
                <a:solidFill>
                  <a:schemeClr val="tx1"/>
                </a:solidFill>
                <a:latin typeface="Times" panose="02020603050405020304" pitchFamily="18" charset="0"/>
                <a:ea typeface="Osaka" charset="-128"/>
              </a:defRPr>
            </a:lvl2pPr>
            <a:lvl3pPr marL="1143000" indent="-228600">
              <a:defRPr kumimoji="1" sz="2400">
                <a:solidFill>
                  <a:schemeClr val="tx1"/>
                </a:solidFill>
                <a:latin typeface="Times" panose="02020603050405020304" pitchFamily="18" charset="0"/>
                <a:ea typeface="Osaka" charset="-128"/>
              </a:defRPr>
            </a:lvl3pPr>
            <a:lvl4pPr marL="1600200" indent="-228600">
              <a:defRPr kumimoji="1" sz="2400">
                <a:solidFill>
                  <a:schemeClr val="tx1"/>
                </a:solidFill>
                <a:latin typeface="Times" panose="02020603050405020304" pitchFamily="18" charset="0"/>
                <a:ea typeface="Osaka" charset="-128"/>
              </a:defRPr>
            </a:lvl4pPr>
            <a:lvl5pPr marL="2057400" indent="-228600">
              <a:defRPr kumimoji="1"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fld id="{E7D6F77A-55A4-42BB-87FA-8E928219682E}" type="slidenum">
              <a:rPr lang="ja-JP" altLang="en-US" sz="1200" smtClean="0"/>
              <a:pPr/>
              <a:t>16</a:t>
            </a:fld>
            <a:endParaRPr lang="ja-JP" alt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スライド イメージ プレースホルダー 1">
            <a:extLst>
              <a:ext uri="{FF2B5EF4-FFF2-40B4-BE49-F238E27FC236}">
                <a16:creationId xmlns:a16="http://schemas.microsoft.com/office/drawing/2014/main" id="{848E6241-A3C4-4BED-BA7A-B41F2E341D5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スライド番号プレースホルダー 3">
            <a:extLst>
              <a:ext uri="{FF2B5EF4-FFF2-40B4-BE49-F238E27FC236}">
                <a16:creationId xmlns:a16="http://schemas.microsoft.com/office/drawing/2014/main" id="{AE9592E2-B7B1-49D1-A0C7-80B759CC3E2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panose="02020603050405020304" pitchFamily="18" charset="0"/>
                <a:ea typeface="Osaka" charset="-128"/>
              </a:defRPr>
            </a:lvl1pPr>
            <a:lvl2pPr marL="742950" indent="-285750">
              <a:defRPr kumimoji="1" sz="2400">
                <a:solidFill>
                  <a:schemeClr val="tx1"/>
                </a:solidFill>
                <a:latin typeface="Times" panose="02020603050405020304" pitchFamily="18" charset="0"/>
                <a:ea typeface="Osaka" charset="-128"/>
              </a:defRPr>
            </a:lvl2pPr>
            <a:lvl3pPr marL="1143000" indent="-228600">
              <a:defRPr kumimoji="1" sz="2400">
                <a:solidFill>
                  <a:schemeClr val="tx1"/>
                </a:solidFill>
                <a:latin typeface="Times" panose="02020603050405020304" pitchFamily="18" charset="0"/>
                <a:ea typeface="Osaka" charset="-128"/>
              </a:defRPr>
            </a:lvl3pPr>
            <a:lvl4pPr marL="1600200" indent="-228600">
              <a:defRPr kumimoji="1" sz="2400">
                <a:solidFill>
                  <a:schemeClr val="tx1"/>
                </a:solidFill>
                <a:latin typeface="Times" panose="02020603050405020304" pitchFamily="18" charset="0"/>
                <a:ea typeface="Osaka" charset="-128"/>
              </a:defRPr>
            </a:lvl4pPr>
            <a:lvl5pPr marL="2057400" indent="-228600">
              <a:defRPr kumimoji="1"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fld id="{7289FBBC-97AB-4F5B-A346-579C49123886}" type="slidenum">
              <a:rPr lang="ja-JP" altLang="en-US" sz="1200" smtClean="0"/>
              <a:pPr/>
              <a:t>17</a:t>
            </a:fld>
            <a:endParaRPr lang="ja-JP" altLang="en-US" sz="1200" dirty="0"/>
          </a:p>
        </p:txBody>
      </p:sp>
      <p:sp>
        <p:nvSpPr>
          <p:cNvPr id="3" name="ノート プレースホルダー 2">
            <a:extLst>
              <a:ext uri="{FF2B5EF4-FFF2-40B4-BE49-F238E27FC236}">
                <a16:creationId xmlns:a16="http://schemas.microsoft.com/office/drawing/2014/main" id="{D0A4632D-E946-49E3-BFCB-B8A01F220D70}"/>
              </a:ext>
            </a:extLst>
          </p:cNvPr>
          <p:cNvSpPr>
            <a:spLocks noGrp="1"/>
          </p:cNvSpPr>
          <p:nvPr>
            <p:ph type="body" idx="1"/>
          </p:nvPr>
        </p:nvSpPr>
        <p:spPr>
          <a:xfrm>
            <a:off x="810518" y="5062538"/>
            <a:ext cx="5443537" cy="3913187"/>
          </a:xfrm>
        </p:spPr>
        <p:txBody>
          <a:bodyPr/>
          <a:lstStyle/>
          <a:p>
            <a:pPr>
              <a:defRPr/>
            </a:pPr>
            <a:r>
              <a:rPr lang="ja-JP" altLang="en-US" dirty="0">
                <a:ea typeface="ＭＳ ゴシック" panose="020B0609070205080204" pitchFamily="49" charset="-128"/>
              </a:rPr>
              <a:t>清涼寺での七日間の参籠の後、教えを乞うために、 醍醐寺、仁和寺、興福寺、東大寺などを巡り、名僧を訪ねます。のちに法然上人はその時のことをこのように述懐しています。</a:t>
            </a:r>
          </a:p>
          <a:p>
            <a:pPr>
              <a:defRPr/>
            </a:pPr>
            <a:r>
              <a:rPr lang="ja-JP" altLang="en-US" dirty="0">
                <a:ea typeface="ＭＳ ゴシック" panose="020B0609070205080204" pitchFamily="49" charset="-128"/>
              </a:rPr>
              <a:t>「かなしきかな、かなしきかな、いかがせん、いかがせん。（</a:t>
            </a:r>
            <a:r>
              <a:rPr lang="en-US" altLang="ja-JP" dirty="0">
                <a:ea typeface="ＭＳ ゴシック" panose="020B0609070205080204" pitchFamily="49" charset="-128"/>
              </a:rPr>
              <a:t>…</a:t>
            </a:r>
            <a:r>
              <a:rPr lang="ja-JP" altLang="en-US" dirty="0">
                <a:ea typeface="ＭＳ ゴシック" panose="020B0609070205080204" pitchFamily="49" charset="-128"/>
              </a:rPr>
              <a:t>中略</a:t>
            </a:r>
            <a:r>
              <a:rPr lang="en-US" altLang="ja-JP" dirty="0">
                <a:ea typeface="ＭＳ ゴシック" panose="020B0609070205080204" pitchFamily="49" charset="-128"/>
              </a:rPr>
              <a:t>…</a:t>
            </a:r>
            <a:r>
              <a:rPr lang="ja-JP" altLang="en-US" dirty="0">
                <a:ea typeface="ＭＳ ゴシック" panose="020B0609070205080204" pitchFamily="49" charset="-128"/>
              </a:rPr>
              <a:t>）わが心に相応する法門ありや。わが身にたへたる修行やあると、よろづの智者にもとめ、もろもろの学者にとぶらひしに、おしうるに人もなく、しめすともがらもなし。」と。</a:t>
            </a:r>
            <a:br>
              <a:rPr lang="ja-JP" altLang="en-US" dirty="0">
                <a:ea typeface="ＭＳ ゴシック" panose="020B0609070205080204" pitchFamily="49" charset="-128"/>
              </a:rPr>
            </a:br>
            <a:r>
              <a:rPr lang="ja-JP" altLang="en-US" dirty="0">
                <a:ea typeface="ＭＳ ゴシック" panose="020B0609070205080204" pitchFamily="49" charset="-128"/>
              </a:rPr>
              <a:t>上人が求める教えを様々な書物や名僧に求めましたが、一人の人間として我が身を省る上人にとって、満足のいく教えに出会うことはありませんでした。</a:t>
            </a:r>
            <a:endParaRPr lang="en-US" altLang="ja-JP" dirty="0">
              <a:ea typeface="ＭＳ ゴシック" panose="020B0609070205080204" pitchFamily="49" charset="-128"/>
            </a:endParaRPr>
          </a:p>
          <a:p>
            <a:pPr>
              <a:defRPr/>
            </a:pPr>
            <a:r>
              <a:rPr lang="ja-JP" altLang="en-US" dirty="0">
                <a:ea typeface="ＭＳ ゴシック" panose="020B0609070205080204" pitchFamily="49" charset="-128"/>
              </a:rPr>
              <a:t>この時の法然上人の絶望感が伝わります。</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ja-JP" dirty="0">
                <a:ea typeface="ＭＳ ゴシック" panose="020B0609070205080204" pitchFamily="49" charset="-128"/>
                <a:cs typeface="Times New Roman" panose="02020603050405020304" pitchFamily="18" charset="0"/>
              </a:rPr>
              <a:t>法然上人は、</a:t>
            </a:r>
            <a:r>
              <a:rPr lang="ja-JP" altLang="en-US" dirty="0">
                <a:ea typeface="ＭＳ ゴシック" panose="020B0609070205080204" pitchFamily="49" charset="-128"/>
                <a:cs typeface="Times New Roman" panose="02020603050405020304" pitchFamily="18" charset="0"/>
              </a:rPr>
              <a:t>まだ見ぬ教えを求めて、</a:t>
            </a:r>
            <a:r>
              <a:rPr lang="ja-JP" altLang="ja-JP" dirty="0">
                <a:ea typeface="ＭＳ ゴシック" panose="020B0609070205080204" pitchFamily="49" charset="-128"/>
                <a:cs typeface="Times New Roman" panose="02020603050405020304" pitchFamily="18" charset="0"/>
              </a:rPr>
              <a:t>比叡山</a:t>
            </a:r>
            <a:r>
              <a:rPr lang="en-US" altLang="ja-JP" dirty="0" err="1">
                <a:ea typeface="ＭＳ ゴシック" panose="020B0609070205080204" pitchFamily="49" charset="-128"/>
                <a:cs typeface="Times New Roman" panose="02020603050405020304" pitchFamily="18" charset="0"/>
              </a:rPr>
              <a:t>黒谷の青龍寺にある報恩蔵に一人籠り、インド伝来の経典や、中国の名僧たちが書き記した仏教の</a:t>
            </a:r>
            <a:r>
              <a:rPr lang="ja-JP" altLang="en-US" dirty="0">
                <a:ea typeface="ＭＳ ゴシック" panose="020B0609070205080204" pitchFamily="49" charset="-128"/>
                <a:cs typeface="Times New Roman" panose="02020603050405020304" pitchFamily="18" charset="0"/>
              </a:rPr>
              <a:t>注釈</a:t>
            </a:r>
            <a:r>
              <a:rPr lang="en-US" altLang="ja-JP" dirty="0" err="1">
                <a:ea typeface="ＭＳ ゴシック" panose="020B0609070205080204" pitchFamily="49" charset="-128"/>
                <a:cs typeface="Times New Roman" panose="02020603050405020304" pitchFamily="18" charset="0"/>
              </a:rPr>
              <a:t>書を読みふけり、模索の日々を</a:t>
            </a:r>
            <a:r>
              <a:rPr lang="ja-JP" altLang="en-US" dirty="0">
                <a:ea typeface="ＭＳ ゴシック" panose="020B0609070205080204" pitchFamily="49" charset="-128"/>
                <a:cs typeface="Times New Roman" panose="02020603050405020304" pitchFamily="18" charset="0"/>
              </a:rPr>
              <a:t>送るのでした</a:t>
            </a:r>
            <a:r>
              <a:rPr lang="en-US" altLang="ja-JP" dirty="0">
                <a:ea typeface="ＭＳ ゴシック" panose="020B0609070205080204" pitchFamily="49" charset="-128"/>
                <a:cs typeface="Times New Roman" panose="02020603050405020304" pitchFamily="18" charset="0"/>
              </a:rPr>
              <a:t>。</a:t>
            </a:r>
            <a:endParaRPr lang="ja-JP" altLang="ja-JP" dirty="0">
              <a:ea typeface="ＭＳ ゴシック" panose="020B0609070205080204" pitchFamily="49" charset="-128"/>
              <a:cs typeface="Times New Roman" panose="02020603050405020304" pitchFamily="18" charset="0"/>
            </a:endParaRPr>
          </a:p>
          <a:p>
            <a:endParaRPr kumimoji="1" lang="ja-JP" altLang="en-US" sz="1100" dirty="0"/>
          </a:p>
        </p:txBody>
      </p:sp>
      <p:sp>
        <p:nvSpPr>
          <p:cNvPr id="4" name="スライド番号プレースホルダー 3"/>
          <p:cNvSpPr>
            <a:spLocks noGrp="1"/>
          </p:cNvSpPr>
          <p:nvPr>
            <p:ph type="sldNum" sz="quarter" idx="5"/>
          </p:nvPr>
        </p:nvSpPr>
        <p:spPr/>
        <p:txBody>
          <a:bodyPr/>
          <a:lstStyle/>
          <a:p>
            <a:pPr>
              <a:defRPr/>
            </a:pPr>
            <a:fld id="{DD9A655C-0F81-4572-9419-40442850D78B}" type="slidenum">
              <a:rPr lang="ja-JP" altLang="en-US" smtClean="0"/>
              <a:pPr>
                <a:defRPr/>
              </a:pPr>
              <a:t>18</a:t>
            </a:fld>
            <a:endParaRPr lang="ja-JP" altLang="en-US"/>
          </a:p>
        </p:txBody>
      </p:sp>
    </p:spTree>
    <p:extLst>
      <p:ext uri="{BB962C8B-B14F-4D97-AF65-F5344CB8AC3E}">
        <p14:creationId xmlns:p14="http://schemas.microsoft.com/office/powerpoint/2010/main" val="1822809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ea typeface="ＭＳ ゴシック" panose="020B0609070205080204" pitchFamily="49" charset="-128"/>
              </a:rPr>
              <a:t>３．浄土宗を開く</a:t>
            </a:r>
            <a:endParaRPr kumimoji="1" lang="en-US" altLang="ja-JP" dirty="0">
              <a:ea typeface="ＭＳ ゴシック" panose="020B0609070205080204" pitchFamily="49" charset="-128"/>
            </a:endParaRPr>
          </a:p>
          <a:p>
            <a:endParaRPr lang="en-US" altLang="ja-JP" dirty="0">
              <a:ea typeface="ＭＳ ゴシック" panose="020B0609070205080204" pitchFamily="49" charset="-128"/>
            </a:endParaRPr>
          </a:p>
          <a:p>
            <a:r>
              <a:rPr lang="ja-JP" altLang="ja-JP" kern="100" dirty="0">
                <a:effectLst/>
                <a:ea typeface="ＭＳ ゴシック" panose="020B0609070205080204" pitchFamily="49" charset="-128"/>
                <a:cs typeface="Times New Roman" panose="02020603050405020304" pitchFamily="18" charset="0"/>
              </a:rPr>
              <a:t>報恩蔵に籠り、求道の日々をおくる法然上人に、ある日転機がおとずれ</a:t>
            </a:r>
            <a:r>
              <a:rPr lang="ja-JP" altLang="en-US" kern="100" dirty="0">
                <a:effectLst/>
                <a:ea typeface="ＭＳ ゴシック" panose="020B0609070205080204" pitchFamily="49" charset="-128"/>
                <a:cs typeface="Times New Roman" panose="02020603050405020304" pitchFamily="18" charset="0"/>
              </a:rPr>
              <a:t>ます</a:t>
            </a:r>
            <a:r>
              <a:rPr lang="ja-JP" altLang="ja-JP" kern="100" dirty="0">
                <a:effectLst/>
                <a:ea typeface="ＭＳ ゴシック" panose="020B0609070205080204" pitchFamily="49" charset="-128"/>
                <a:cs typeface="Times New Roman" panose="02020603050405020304" pitchFamily="18" charset="0"/>
              </a:rPr>
              <a:t>。</a:t>
            </a:r>
          </a:p>
          <a:p>
            <a:endParaRPr kumimoji="1" lang="en-US" altLang="ja-JP" sz="1600" dirty="0"/>
          </a:p>
          <a:p>
            <a:endParaRPr kumimoji="1" lang="ja-JP" altLang="en-US" sz="1600" dirty="0"/>
          </a:p>
        </p:txBody>
      </p:sp>
      <p:sp>
        <p:nvSpPr>
          <p:cNvPr id="4" name="スライド番号プレースホルダー 3"/>
          <p:cNvSpPr>
            <a:spLocks noGrp="1"/>
          </p:cNvSpPr>
          <p:nvPr>
            <p:ph type="sldNum" sz="quarter" idx="5"/>
          </p:nvPr>
        </p:nvSpPr>
        <p:spPr/>
        <p:txBody>
          <a:bodyPr/>
          <a:lstStyle/>
          <a:p>
            <a:pPr>
              <a:defRPr/>
            </a:pPr>
            <a:fld id="{DD9A655C-0F81-4572-9419-40442850D78B}" type="slidenum">
              <a:rPr lang="ja-JP" altLang="en-US" smtClean="0"/>
              <a:pPr>
                <a:defRPr/>
              </a:pPr>
              <a:t>19</a:t>
            </a:fld>
            <a:endParaRPr lang="ja-JP" altLang="en-US"/>
          </a:p>
        </p:txBody>
      </p:sp>
    </p:spTree>
    <p:extLst>
      <p:ext uri="{BB962C8B-B14F-4D97-AF65-F5344CB8AC3E}">
        <p14:creationId xmlns:p14="http://schemas.microsoft.com/office/powerpoint/2010/main" val="3865003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スライド イメージ プレースホルダー 1">
            <a:extLst>
              <a:ext uri="{FF2B5EF4-FFF2-40B4-BE49-F238E27FC236}">
                <a16:creationId xmlns:a16="http://schemas.microsoft.com/office/drawing/2014/main" id="{5E8FDC98-5DAA-4EFE-9F79-8E5B71807EA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2796972-A6B9-4E47-B31B-B884F65D755A}"/>
              </a:ext>
            </a:extLst>
          </p:cNvPr>
          <p:cNvSpPr>
            <a:spLocks noGrp="1"/>
          </p:cNvSpPr>
          <p:nvPr>
            <p:ph type="body" idx="1"/>
          </p:nvPr>
        </p:nvSpPr>
        <p:spPr/>
        <p:txBody>
          <a:bodyPr/>
          <a:lstStyle/>
          <a:p>
            <a:pPr>
              <a:defRPr/>
            </a:pPr>
            <a:r>
              <a:rPr lang="ja-JP" altLang="ja-JP" kern="100" dirty="0">
                <a:ea typeface="ＭＳ ゴシック" panose="020B0609070205080204" pitchFamily="49" charset="-128"/>
                <a:cs typeface="Times New Roman" panose="02020603050405020304" pitchFamily="18" charset="0"/>
              </a:rPr>
              <a:t>鎌倉時代の新しい仏教の先駆者は、浄土宗を開いた法然上人で</a:t>
            </a:r>
            <a:r>
              <a:rPr lang="ja-JP" altLang="en-US" kern="100" dirty="0">
                <a:ea typeface="ＭＳ ゴシック" panose="020B0609070205080204" pitchFamily="49" charset="-128"/>
                <a:cs typeface="Times New Roman" panose="02020603050405020304" pitchFamily="18" charset="0"/>
              </a:rPr>
              <a:t>す</a:t>
            </a:r>
            <a:r>
              <a:rPr lang="ja-JP" altLang="ja-JP" kern="100" dirty="0">
                <a:ea typeface="ＭＳ ゴシック" panose="020B0609070205080204" pitchFamily="49" charset="-128"/>
                <a:cs typeface="Times New Roman" panose="02020603050405020304" pitchFamily="18" charset="0"/>
              </a:rPr>
              <a:t>。</a:t>
            </a:r>
            <a:r>
              <a:rPr lang="ja-JP" altLang="en-US" kern="100" dirty="0">
                <a:ea typeface="ＭＳ ゴシック" panose="020B0609070205080204" pitchFamily="49" charset="-128"/>
                <a:cs typeface="Times New Roman" panose="02020603050405020304" pitchFamily="18" charset="0"/>
              </a:rPr>
              <a:t>法然上人は、</a:t>
            </a:r>
            <a:r>
              <a:rPr lang="en-US" altLang="ja-JP" kern="100" dirty="0">
                <a:ea typeface="ＭＳ ゴシック" panose="020B0609070205080204" pitchFamily="49" charset="-128"/>
                <a:cs typeface="Times New Roman" panose="02020603050405020304" pitchFamily="18" charset="0"/>
              </a:rPr>
              <a:t>1133</a:t>
            </a:r>
            <a:r>
              <a:rPr lang="ja-JP" altLang="en-US" kern="100" dirty="0">
                <a:ea typeface="ＭＳ ゴシック" panose="020B0609070205080204" pitchFamily="49" charset="-128"/>
                <a:cs typeface="Times New Roman" panose="02020603050405020304" pitchFamily="18" charset="0"/>
              </a:rPr>
              <a:t>年に生まれ</a:t>
            </a:r>
            <a:r>
              <a:rPr lang="en-US" altLang="ja-JP" kern="100" dirty="0">
                <a:ea typeface="ＭＳ ゴシック" panose="020B0609070205080204" pitchFamily="49" charset="-128"/>
                <a:cs typeface="Times New Roman" panose="02020603050405020304" pitchFamily="18" charset="0"/>
              </a:rPr>
              <a:t>1212</a:t>
            </a:r>
            <a:r>
              <a:rPr lang="ja-JP" altLang="en-US" kern="100" dirty="0">
                <a:ea typeface="ＭＳ ゴシック" panose="020B0609070205080204" pitchFamily="49" charset="-128"/>
                <a:cs typeface="Times New Roman" panose="02020603050405020304" pitchFamily="18" charset="0"/>
              </a:rPr>
              <a:t>年に亡くなるまで、</a:t>
            </a:r>
            <a:r>
              <a:rPr lang="en-US" altLang="ja-JP" kern="100" dirty="0">
                <a:ea typeface="ＭＳ ゴシック" panose="020B0609070205080204" pitchFamily="49" charset="-128"/>
                <a:cs typeface="Times New Roman" panose="02020603050405020304" pitchFamily="18" charset="0"/>
              </a:rPr>
              <a:t>80</a:t>
            </a:r>
            <a:r>
              <a:rPr lang="ja-JP" altLang="en-US" kern="100" dirty="0">
                <a:ea typeface="ＭＳ ゴシック" panose="020B0609070205080204" pitchFamily="49" charset="-128"/>
                <a:cs typeface="Times New Roman" panose="02020603050405020304" pitchFamily="18" charset="0"/>
              </a:rPr>
              <a:t>年のご生涯を送られました。</a:t>
            </a:r>
            <a:endParaRPr lang="en-US" altLang="ja-JP" kern="100" dirty="0">
              <a:ea typeface="ＭＳ ゴシック" panose="020B0609070205080204" pitchFamily="49" charset="-128"/>
              <a:cs typeface="Times New Roman" panose="02020603050405020304" pitchFamily="18" charset="0"/>
            </a:endParaRPr>
          </a:p>
          <a:p>
            <a:pPr>
              <a:defRPr/>
            </a:pPr>
            <a:r>
              <a:rPr lang="ja-JP" altLang="en-US" kern="100" dirty="0">
                <a:ea typeface="ＭＳ ゴシック" panose="020B0609070205080204" pitchFamily="49" charset="-128"/>
                <a:cs typeface="Times New Roman" panose="02020603050405020304" pitchFamily="18" charset="0"/>
              </a:rPr>
              <a:t>時代は、貴族の世から武士の世へと移り変わろうとしていた頃でした。</a:t>
            </a:r>
            <a:endParaRPr lang="ja-JP" altLang="en-US" dirty="0">
              <a:ea typeface="ＭＳ ゴシック" panose="020B0609070205080204" pitchFamily="49" charset="-128"/>
            </a:endParaRPr>
          </a:p>
          <a:p>
            <a:pPr>
              <a:defRPr/>
            </a:pPr>
            <a:r>
              <a:rPr lang="ja-JP" altLang="en-US" kern="100" dirty="0">
                <a:ea typeface="ＭＳ ゴシック" panose="020B0609070205080204" pitchFamily="49" charset="-128"/>
                <a:cs typeface="Times New Roman" panose="02020603050405020304" pitchFamily="18" charset="0"/>
              </a:rPr>
              <a:t>この</a:t>
            </a:r>
            <a:r>
              <a:rPr lang="ja-JP" altLang="ja-JP" kern="100" dirty="0">
                <a:ea typeface="ＭＳ ゴシック" panose="020B0609070205080204" pitchFamily="49" charset="-128"/>
                <a:cs typeface="Times New Roman" panose="02020603050405020304" pitchFamily="18" charset="0"/>
              </a:rPr>
              <a:t>法然上人</a:t>
            </a:r>
            <a:r>
              <a:rPr lang="ja-JP" altLang="en-US" kern="100" dirty="0">
                <a:ea typeface="ＭＳ ゴシック" panose="020B0609070205080204" pitchFamily="49" charset="-128"/>
                <a:cs typeface="Times New Roman" panose="02020603050405020304" pitchFamily="18" charset="0"/>
              </a:rPr>
              <a:t>がお示しになった</a:t>
            </a:r>
            <a:r>
              <a:rPr lang="ja-JP" altLang="ja-JP" kern="100" dirty="0">
                <a:ea typeface="ＭＳ ゴシック" panose="020B0609070205080204" pitchFamily="49" charset="-128"/>
                <a:cs typeface="Times New Roman" panose="02020603050405020304" pitchFamily="18" charset="0"/>
              </a:rPr>
              <a:t>お念仏の教えは、</a:t>
            </a:r>
            <a:r>
              <a:rPr lang="ja-JP" altLang="en-US" kern="100" dirty="0">
                <a:ea typeface="ＭＳ ゴシック" panose="020B0609070205080204" pitchFamily="49" charset="-128"/>
                <a:cs typeface="Times New Roman" panose="02020603050405020304" pitchFamily="18" charset="0"/>
              </a:rPr>
              <a:t>僧侶や一部の貴族のみが救われるという</a:t>
            </a:r>
            <a:r>
              <a:rPr lang="ja-JP" altLang="ja-JP" kern="100" dirty="0">
                <a:ea typeface="ＭＳ ゴシック" panose="020B0609070205080204" pitchFamily="49" charset="-128"/>
                <a:cs typeface="Times New Roman" panose="02020603050405020304" pitchFamily="18" charset="0"/>
              </a:rPr>
              <a:t>当時の仏教界の常識を打ち破るもので</a:t>
            </a:r>
            <a:r>
              <a:rPr lang="ja-JP" altLang="en-US" kern="100" dirty="0">
                <a:ea typeface="ＭＳ ゴシック" panose="020B0609070205080204" pitchFamily="49" charset="-128"/>
                <a:cs typeface="Times New Roman" panose="02020603050405020304" pitchFamily="18" charset="0"/>
              </a:rPr>
              <a:t>した</a:t>
            </a:r>
            <a:r>
              <a:rPr lang="ja-JP" altLang="ja-JP" kern="100" dirty="0">
                <a:ea typeface="ＭＳ ゴシック" panose="020B0609070205080204" pitchFamily="49" charset="-128"/>
                <a:cs typeface="Times New Roman" panose="02020603050405020304" pitchFamily="18" charset="0"/>
              </a:rPr>
              <a:t>。</a:t>
            </a:r>
            <a:endParaRPr lang="en-US" altLang="ja-JP" kern="100" dirty="0">
              <a:ea typeface="ＭＳ ゴシック" panose="020B0609070205080204" pitchFamily="49" charset="-128"/>
              <a:cs typeface="Times New Roman" panose="02020603050405020304" pitchFamily="18" charset="0"/>
            </a:endParaRPr>
          </a:p>
          <a:p>
            <a:pPr>
              <a:defRPr/>
            </a:pPr>
            <a:r>
              <a:rPr lang="ja-JP" altLang="ja-JP" kern="100" dirty="0">
                <a:ea typeface="ＭＳ ゴシック" panose="020B0609070205080204" pitchFamily="49" charset="-128"/>
                <a:cs typeface="Times New Roman" panose="02020603050405020304" pitchFamily="18" charset="0"/>
              </a:rPr>
              <a:t>それは老若男女、</a:t>
            </a:r>
            <a:r>
              <a:rPr lang="ja-JP" altLang="en-US" kern="100" dirty="0">
                <a:ea typeface="ＭＳ ゴシック" panose="020B0609070205080204" pitchFamily="49" charset="-128"/>
                <a:cs typeface="Times New Roman" panose="02020603050405020304" pitchFamily="18" charset="0"/>
              </a:rPr>
              <a:t>身分</a:t>
            </a:r>
            <a:r>
              <a:rPr lang="ja-JP" altLang="ja-JP" kern="100" dirty="0">
                <a:ea typeface="ＭＳ ゴシック" panose="020B0609070205080204" pitchFamily="49" charset="-128"/>
                <a:cs typeface="Times New Roman" panose="02020603050405020304" pitchFamily="18" charset="0"/>
              </a:rPr>
              <a:t>を</a:t>
            </a:r>
            <a:r>
              <a:rPr lang="ja-JP" altLang="en-US" kern="100" dirty="0">
                <a:ea typeface="ＭＳ ゴシック" panose="020B0609070205080204" pitchFamily="49" charset="-128"/>
                <a:cs typeface="Times New Roman" panose="02020603050405020304" pitchFamily="18" charset="0"/>
              </a:rPr>
              <a:t>問わず</a:t>
            </a:r>
            <a:r>
              <a:rPr lang="ja-JP" altLang="ja-JP" kern="100" dirty="0">
                <a:ea typeface="ＭＳ ゴシック" panose="020B0609070205080204" pitchFamily="49" charset="-128"/>
                <a:cs typeface="Times New Roman" panose="02020603050405020304" pitchFamily="18" charset="0"/>
              </a:rPr>
              <a:t>、学問のある者も無い者も、誰もがお念仏のみで救われるという教えで</a:t>
            </a:r>
            <a:r>
              <a:rPr lang="ja-JP" altLang="en-US" kern="100" dirty="0">
                <a:ea typeface="ＭＳ ゴシック" panose="020B0609070205080204" pitchFamily="49" charset="-128"/>
                <a:cs typeface="Times New Roman" panose="02020603050405020304" pitchFamily="18" charset="0"/>
              </a:rPr>
              <a:t>す</a:t>
            </a:r>
            <a:r>
              <a:rPr lang="ja-JP" altLang="ja-JP" kern="100" dirty="0">
                <a:ea typeface="ＭＳ ゴシック" panose="020B0609070205080204" pitchFamily="49" charset="-128"/>
                <a:cs typeface="Times New Roman" panose="02020603050405020304" pitchFamily="18" charset="0"/>
              </a:rPr>
              <a:t>。</a:t>
            </a:r>
            <a:endParaRPr lang="en-US" altLang="ja-JP" kern="100" dirty="0">
              <a:ea typeface="ＭＳ ゴシック" panose="020B0609070205080204" pitchFamily="49" charset="-128"/>
              <a:cs typeface="Times New Roman" panose="02020603050405020304" pitchFamily="18" charset="0"/>
            </a:endParaRPr>
          </a:p>
        </p:txBody>
      </p:sp>
      <p:sp>
        <p:nvSpPr>
          <p:cNvPr id="7172" name="スライド番号プレースホルダー 3">
            <a:extLst>
              <a:ext uri="{FF2B5EF4-FFF2-40B4-BE49-F238E27FC236}">
                <a16:creationId xmlns:a16="http://schemas.microsoft.com/office/drawing/2014/main" id="{A1CFCE0B-FD6E-4CC1-9A66-ABA6D763403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panose="02020603050405020304" pitchFamily="18" charset="0"/>
                <a:ea typeface="Osaka" charset="-128"/>
              </a:defRPr>
            </a:lvl1pPr>
            <a:lvl2pPr marL="742950" indent="-285750">
              <a:defRPr kumimoji="1" sz="2400">
                <a:solidFill>
                  <a:schemeClr val="tx1"/>
                </a:solidFill>
                <a:latin typeface="Times" panose="02020603050405020304" pitchFamily="18" charset="0"/>
                <a:ea typeface="Osaka" charset="-128"/>
              </a:defRPr>
            </a:lvl2pPr>
            <a:lvl3pPr marL="1143000" indent="-228600">
              <a:defRPr kumimoji="1" sz="2400">
                <a:solidFill>
                  <a:schemeClr val="tx1"/>
                </a:solidFill>
                <a:latin typeface="Times" panose="02020603050405020304" pitchFamily="18" charset="0"/>
                <a:ea typeface="Osaka" charset="-128"/>
              </a:defRPr>
            </a:lvl3pPr>
            <a:lvl4pPr marL="1600200" indent="-228600">
              <a:defRPr kumimoji="1" sz="2400">
                <a:solidFill>
                  <a:schemeClr val="tx1"/>
                </a:solidFill>
                <a:latin typeface="Times" panose="02020603050405020304" pitchFamily="18" charset="0"/>
                <a:ea typeface="Osaka" charset="-128"/>
              </a:defRPr>
            </a:lvl4pPr>
            <a:lvl5pPr marL="2057400" indent="-228600">
              <a:defRPr kumimoji="1"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fld id="{CE39C526-EBA5-4CBC-82AA-FD1D64D18E07}" type="slidenum">
              <a:rPr lang="ja-JP" altLang="en-US" sz="1200" smtClean="0"/>
              <a:pPr/>
              <a:t>2</a:t>
            </a:fld>
            <a:endParaRPr lang="ja-JP" alt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スライド イメージ プレースホルダー 1">
            <a:extLst>
              <a:ext uri="{FF2B5EF4-FFF2-40B4-BE49-F238E27FC236}">
                <a16:creationId xmlns:a16="http://schemas.microsoft.com/office/drawing/2014/main" id="{9ADF9694-02C6-4FD1-8901-098082F9FA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ノート プレースホルダー 2">
            <a:extLst>
              <a:ext uri="{FF2B5EF4-FFF2-40B4-BE49-F238E27FC236}">
                <a16:creationId xmlns:a16="http://schemas.microsoft.com/office/drawing/2014/main" id="{893192F9-9A11-4FAF-9874-3B259C5922D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ja-JP" altLang="ja-JP" kern="100" dirty="0">
                <a:effectLst/>
                <a:ea typeface="ＭＳ ゴシック" panose="020B0609070205080204" pitchFamily="49" charset="-128"/>
                <a:cs typeface="Times New Roman" panose="02020603050405020304" pitchFamily="18" charset="0"/>
              </a:rPr>
              <a:t>中国唐代の念仏者、</a:t>
            </a:r>
            <a:r>
              <a:rPr lang="en-US" altLang="ja-JP" kern="100" dirty="0" err="1">
                <a:effectLst/>
                <a:ea typeface="ＭＳ ゴシック" panose="020B0609070205080204" pitchFamily="49" charset="-128"/>
                <a:cs typeface="Times New Roman" panose="02020603050405020304" pitchFamily="18" charset="0"/>
              </a:rPr>
              <a:t>善導大師のご書物</a:t>
            </a:r>
            <a:r>
              <a:rPr lang="ja-JP" altLang="en-US" kern="100" dirty="0">
                <a:effectLst/>
                <a:ea typeface="ＭＳ ゴシック" panose="020B0609070205080204" pitchFamily="49" charset="-128"/>
                <a:cs typeface="Times New Roman" panose="02020603050405020304" pitchFamily="18" charset="0"/>
              </a:rPr>
              <a:t>をご覧になっていた時のことです。その中の</a:t>
            </a:r>
            <a:r>
              <a:rPr lang="en-US" altLang="ja-JP" kern="100" dirty="0" err="1">
                <a:effectLst/>
                <a:ea typeface="ＭＳ ゴシック" panose="020B0609070205080204" pitchFamily="49" charset="-128"/>
                <a:cs typeface="Times New Roman" panose="02020603050405020304" pitchFamily="18" charset="0"/>
              </a:rPr>
              <a:t>一節に吸い寄せられるように目がとま</a:t>
            </a:r>
            <a:r>
              <a:rPr lang="ja-JP" altLang="en-US" kern="100" dirty="0">
                <a:effectLst/>
                <a:ea typeface="ＭＳ ゴシック" panose="020B0609070205080204" pitchFamily="49" charset="-128"/>
                <a:cs typeface="Times New Roman" panose="02020603050405020304" pitchFamily="18" charset="0"/>
              </a:rPr>
              <a:t>ります</a:t>
            </a:r>
            <a:r>
              <a:rPr lang="en-US" altLang="ja-JP" kern="100" dirty="0">
                <a:effectLst/>
                <a:ea typeface="ＭＳ ゴシック" panose="020B0609070205080204" pitchFamily="49" charset="-128"/>
                <a:cs typeface="Times New Roman" panose="02020603050405020304" pitchFamily="18" charset="0"/>
              </a:rPr>
              <a:t>。</a:t>
            </a:r>
          </a:p>
          <a:p>
            <a:pPr algn="just"/>
            <a:r>
              <a:rPr lang="en-US" altLang="ja-JP" kern="100" dirty="0" err="1">
                <a:effectLst/>
                <a:ea typeface="ＭＳ ゴシック" panose="020B0609070205080204" pitchFamily="49" charset="-128"/>
                <a:cs typeface="Times New Roman" panose="02020603050405020304" pitchFamily="18" charset="0"/>
              </a:rPr>
              <a:t>そこには次のように示されてい</a:t>
            </a:r>
            <a:r>
              <a:rPr lang="ja-JP" altLang="en-US" kern="100" dirty="0">
                <a:effectLst/>
                <a:ea typeface="ＭＳ ゴシック" panose="020B0609070205080204" pitchFamily="49" charset="-128"/>
                <a:cs typeface="Times New Roman" panose="02020603050405020304" pitchFamily="18" charset="0"/>
              </a:rPr>
              <a:t>ました</a:t>
            </a:r>
            <a:r>
              <a:rPr lang="en-US" altLang="ja-JP" kern="100" dirty="0">
                <a:effectLst/>
                <a:ea typeface="ＭＳ ゴシック" panose="020B0609070205080204" pitchFamily="49" charset="-128"/>
                <a:cs typeface="Times New Roman" panose="02020603050405020304" pitchFamily="18" charset="0"/>
              </a:rPr>
              <a:t>。</a:t>
            </a:r>
          </a:p>
          <a:p>
            <a:pPr algn="just"/>
            <a:r>
              <a:rPr lang="ja-JP" altLang="en-US" kern="100" dirty="0">
                <a:effectLst/>
                <a:ea typeface="ＭＳ ゴシック" panose="020B0609070205080204" pitchFamily="49" charset="-128"/>
                <a:cs typeface="Times New Roman" panose="02020603050405020304" pitchFamily="18" charset="0"/>
              </a:rPr>
              <a:t>「いついかなる時でも、一心に「南無阿弥陀仏」とお念仏をとなえるのです。これを毎日繰り返していくことが極楽往生を叶える確かな修行となります。なぜなら、私たちがお念仏をとなえて極楽に往生することこそ、阿弥陀仏の願いにほかならないのだからです。」と。</a:t>
            </a:r>
            <a:endParaRPr lang="en-US" altLang="ja-JP" kern="100" dirty="0">
              <a:effectLst/>
              <a:ea typeface="ＭＳ ゴシック" panose="020B0609070205080204" pitchFamily="49" charset="-128"/>
              <a:cs typeface="Times New Roman" panose="02020603050405020304" pitchFamily="18" charset="0"/>
            </a:endParaRPr>
          </a:p>
          <a:p>
            <a:pPr algn="just"/>
            <a:r>
              <a:rPr lang="ja-JP" altLang="en-US" kern="100" dirty="0">
                <a:ea typeface="ＭＳ ゴシック" panose="020B0609070205080204" pitchFamily="49" charset="-128"/>
                <a:cs typeface="Times New Roman" panose="02020603050405020304" pitchFamily="18" charset="0"/>
              </a:rPr>
              <a:t>これこそ、法然上人が探し求めていた教えでした。</a:t>
            </a:r>
            <a:endParaRPr lang="en-US" altLang="ja-JP" kern="100" dirty="0">
              <a:ea typeface="ＭＳ ゴシック" panose="020B0609070205080204" pitchFamily="49" charset="-128"/>
              <a:cs typeface="Times New Roman" panose="02020603050405020304" pitchFamily="18" charset="0"/>
            </a:endParaRPr>
          </a:p>
          <a:p>
            <a:pPr algn="just"/>
            <a:r>
              <a:rPr lang="ja-JP" altLang="en-US" kern="100" dirty="0">
                <a:effectLst/>
                <a:ea typeface="ＭＳ ゴシック" panose="020B0609070205080204" pitchFamily="49" charset="-128"/>
                <a:cs typeface="Times New Roman" panose="02020603050405020304" pitchFamily="18" charset="0"/>
              </a:rPr>
              <a:t>私たち万人を極楽浄土に救い摂ろうと願う阿弥陀仏。法然上人が探し求めてたのは、仏の願いという視点に立った万人救済の教えだったのです。</a:t>
            </a:r>
            <a:endParaRPr lang="ja-JP" altLang="ja-JP" kern="100" dirty="0">
              <a:effectLst/>
              <a:ea typeface="ＭＳ ゴシック" panose="020B0609070205080204" pitchFamily="49" charset="-128"/>
              <a:cs typeface="Times New Roman" panose="02020603050405020304" pitchFamily="18" charset="0"/>
            </a:endParaRPr>
          </a:p>
        </p:txBody>
      </p:sp>
      <p:sp>
        <p:nvSpPr>
          <p:cNvPr id="47108" name="スライド番号プレースホルダー 3">
            <a:extLst>
              <a:ext uri="{FF2B5EF4-FFF2-40B4-BE49-F238E27FC236}">
                <a16:creationId xmlns:a16="http://schemas.microsoft.com/office/drawing/2014/main" id="{A9D45486-9F96-4185-9198-E620F83AD25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panose="02020603050405020304" pitchFamily="18" charset="0"/>
                <a:ea typeface="Osaka" charset="-128"/>
              </a:defRPr>
            </a:lvl1pPr>
            <a:lvl2pPr marL="742950" indent="-285750">
              <a:defRPr kumimoji="1" sz="2400">
                <a:solidFill>
                  <a:schemeClr val="tx1"/>
                </a:solidFill>
                <a:latin typeface="Times" panose="02020603050405020304" pitchFamily="18" charset="0"/>
                <a:ea typeface="Osaka" charset="-128"/>
              </a:defRPr>
            </a:lvl2pPr>
            <a:lvl3pPr marL="1143000" indent="-228600">
              <a:defRPr kumimoji="1" sz="2400">
                <a:solidFill>
                  <a:schemeClr val="tx1"/>
                </a:solidFill>
                <a:latin typeface="Times" panose="02020603050405020304" pitchFamily="18" charset="0"/>
                <a:ea typeface="Osaka" charset="-128"/>
              </a:defRPr>
            </a:lvl3pPr>
            <a:lvl4pPr marL="1600200" indent="-228600">
              <a:defRPr kumimoji="1" sz="2400">
                <a:solidFill>
                  <a:schemeClr val="tx1"/>
                </a:solidFill>
                <a:latin typeface="Times" panose="02020603050405020304" pitchFamily="18" charset="0"/>
                <a:ea typeface="Osaka" charset="-128"/>
              </a:defRPr>
            </a:lvl4pPr>
            <a:lvl5pPr marL="2057400" indent="-228600">
              <a:defRPr kumimoji="1"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fld id="{1EAB1958-20E9-45DB-B0EC-63FBDCB24698}" type="slidenum">
              <a:rPr lang="ja-JP" altLang="en-US" sz="1200" smtClean="0"/>
              <a:pPr/>
              <a:t>20</a:t>
            </a:fld>
            <a:endParaRPr lang="ja-JP" alt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スライド イメージ プレースホルダー 1">
            <a:extLst>
              <a:ext uri="{FF2B5EF4-FFF2-40B4-BE49-F238E27FC236}">
                <a16:creationId xmlns:a16="http://schemas.microsoft.com/office/drawing/2014/main" id="{0D9D78AF-F611-4A1C-8106-70A470EEC9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A5AF91FA-6A5B-4AB2-B28B-80068501DB62}"/>
              </a:ext>
            </a:extLst>
          </p:cNvPr>
          <p:cNvSpPr>
            <a:spLocks noGrp="1"/>
          </p:cNvSpPr>
          <p:nvPr>
            <p:ph type="body" idx="1"/>
          </p:nvPr>
        </p:nvSpPr>
        <p:spPr/>
        <p:txBody>
          <a:bodyPr/>
          <a:lstStyle/>
          <a:p>
            <a:pPr indent="152400" algn="just">
              <a:defRPr/>
            </a:pPr>
            <a:r>
              <a:rPr lang="ja-JP" altLang="ja-JP" kern="100" dirty="0">
                <a:ea typeface="ＭＳ ゴシック" panose="020B0609070205080204" pitchFamily="49" charset="-128"/>
                <a:cs typeface="Times New Roman" panose="02020603050405020304" pitchFamily="18" charset="0"/>
              </a:rPr>
              <a:t>『</a:t>
            </a:r>
            <a:r>
              <a:rPr lang="ja-JP" altLang="en-US" kern="100" dirty="0">
                <a:ea typeface="ＭＳ ゴシック" panose="020B0609070205080204" pitchFamily="49" charset="-128"/>
                <a:cs typeface="Times New Roman" panose="02020603050405020304" pitchFamily="18" charset="0"/>
              </a:rPr>
              <a:t>四十八巻伝</a:t>
            </a:r>
            <a:r>
              <a:rPr lang="ja-JP" altLang="ja-JP" kern="100" dirty="0">
                <a:ea typeface="ＭＳ ゴシック" panose="020B0609070205080204" pitchFamily="49" charset="-128"/>
                <a:cs typeface="Times New Roman" panose="02020603050405020304" pitchFamily="18" charset="0"/>
              </a:rPr>
              <a:t>』</a:t>
            </a:r>
            <a:r>
              <a:rPr lang="ja-JP" altLang="en-US" kern="100" dirty="0">
                <a:ea typeface="ＭＳ ゴシック" panose="020B0609070205080204" pitchFamily="49" charset="-128"/>
                <a:cs typeface="Times New Roman" panose="02020603050405020304" pitchFamily="18" charset="0"/>
              </a:rPr>
              <a:t>には、</a:t>
            </a:r>
            <a:endParaRPr lang="ja-JP" altLang="ja-JP" kern="100" dirty="0">
              <a:ea typeface="ＭＳ ゴシック" panose="020B0609070205080204" pitchFamily="49" charset="-128"/>
              <a:cs typeface="Times New Roman" panose="02020603050405020304" pitchFamily="18" charset="0"/>
            </a:endParaRPr>
          </a:p>
          <a:p>
            <a:pPr algn="just">
              <a:defRPr/>
            </a:pPr>
            <a:r>
              <a:rPr lang="ja-JP" altLang="en-US" kern="100" dirty="0">
                <a:ea typeface="ＭＳ ゴシック" panose="020B0609070205080204" pitchFamily="49" charset="-128"/>
                <a:cs typeface="Times New Roman" panose="02020603050405020304" pitchFamily="18" charset="0"/>
              </a:rPr>
              <a:t>「</a:t>
            </a:r>
            <a:r>
              <a:rPr lang="ja-JP" altLang="ja-JP" kern="100" dirty="0">
                <a:ea typeface="ＭＳ ゴシック" panose="020B0609070205080204" pitchFamily="49" charset="-128"/>
                <a:cs typeface="Times New Roman" panose="02020603050405020304" pitchFamily="18" charset="0"/>
              </a:rPr>
              <a:t>これによりて</a:t>
            </a:r>
            <a:r>
              <a:rPr lang="en-US" altLang="ja-JP" kern="100" dirty="0" err="1">
                <a:ea typeface="ＭＳ ゴシック" panose="020B0609070205080204" pitchFamily="49" charset="-128"/>
                <a:cs typeface="Times New Roman" panose="02020603050405020304" pitchFamily="18" charset="0"/>
              </a:rPr>
              <a:t>承安五年の春、生年</a:t>
            </a:r>
            <a:r>
              <a:rPr lang="ja-JP" altLang="en-US" kern="100" dirty="0">
                <a:ea typeface="ＭＳ ゴシック" panose="020B0609070205080204" pitchFamily="49" charset="-128"/>
                <a:cs typeface="Times New Roman" panose="02020603050405020304" pitchFamily="18" charset="0"/>
              </a:rPr>
              <a:t>（しょうねん）</a:t>
            </a:r>
            <a:r>
              <a:rPr lang="en-US" altLang="ja-JP" kern="100" dirty="0" err="1">
                <a:ea typeface="ＭＳ ゴシック" panose="020B0609070205080204" pitchFamily="49" charset="-128"/>
                <a:cs typeface="Times New Roman" panose="02020603050405020304" pitchFamily="18" charset="0"/>
              </a:rPr>
              <a:t>四十三、たちどころに余行を</a:t>
            </a:r>
            <a:r>
              <a:rPr lang="ja-JP" altLang="en-US" kern="100" dirty="0">
                <a:ea typeface="ＭＳ ゴシック" panose="020B0609070205080204" pitchFamily="49" charset="-128"/>
                <a:cs typeface="Times New Roman" panose="02020603050405020304" pitchFamily="18" charset="0"/>
              </a:rPr>
              <a:t>捨てて</a:t>
            </a:r>
            <a:r>
              <a:rPr lang="en-US" altLang="ja-JP" kern="100" dirty="0">
                <a:ea typeface="ＭＳ ゴシック" panose="020B0609070205080204" pitchFamily="49" charset="-128"/>
                <a:cs typeface="Times New Roman" panose="02020603050405020304" pitchFamily="18" charset="0"/>
              </a:rPr>
              <a:t>、</a:t>
            </a:r>
            <a:r>
              <a:rPr lang="en-US" altLang="ja-JP" kern="100" dirty="0" err="1">
                <a:ea typeface="ＭＳ ゴシック" panose="020B0609070205080204" pitchFamily="49" charset="-128"/>
                <a:cs typeface="Times New Roman" panose="02020603050405020304" pitchFamily="18" charset="0"/>
              </a:rPr>
              <a:t>一向に念仏に帰し給</a:t>
            </a:r>
            <a:r>
              <a:rPr lang="ja-JP" altLang="en-US" kern="100" dirty="0">
                <a:ea typeface="ＭＳ ゴシック" panose="020B0609070205080204" pitchFamily="49" charset="-128"/>
                <a:cs typeface="Times New Roman" panose="02020603050405020304" pitchFamily="18" charset="0"/>
              </a:rPr>
              <a:t>い</a:t>
            </a:r>
            <a:r>
              <a:rPr lang="en-US" altLang="ja-JP" kern="100" dirty="0" err="1">
                <a:ea typeface="ＭＳ ゴシック" panose="020B0609070205080204" pitchFamily="49" charset="-128"/>
                <a:cs typeface="Times New Roman" panose="02020603050405020304" pitchFamily="18" charset="0"/>
              </a:rPr>
              <a:t>にけり</a:t>
            </a:r>
            <a:r>
              <a:rPr lang="ja-JP" altLang="en-US" kern="100" dirty="0">
                <a:ea typeface="ＭＳ ゴシック" panose="020B0609070205080204" pitchFamily="49" charset="-128"/>
                <a:cs typeface="Times New Roman" panose="02020603050405020304" pitchFamily="18" charset="0"/>
              </a:rPr>
              <a:t>」と。</a:t>
            </a:r>
            <a:endParaRPr lang="en-US" altLang="ja-JP" kern="100" dirty="0">
              <a:ea typeface="ＭＳ ゴシック" panose="020B0609070205080204" pitchFamily="49" charset="-128"/>
              <a:cs typeface="Times New Roman" panose="02020603050405020304" pitchFamily="18" charset="0"/>
            </a:endParaRPr>
          </a:p>
          <a:p>
            <a:pPr algn="just">
              <a:defRPr/>
            </a:pPr>
            <a:r>
              <a:rPr lang="ja-JP" altLang="ja-JP" kern="100" dirty="0">
                <a:ea typeface="ＭＳ ゴシック" panose="020B0609070205080204" pitchFamily="49" charset="-128"/>
                <a:cs typeface="Times New Roman" panose="02020603050405020304" pitchFamily="18" charset="0"/>
              </a:rPr>
              <a:t>上人</a:t>
            </a:r>
            <a:r>
              <a:rPr lang="ja-JP" altLang="en-US" kern="100" dirty="0">
                <a:ea typeface="ＭＳ ゴシック" panose="020B0609070205080204" pitchFamily="49" charset="-128"/>
                <a:cs typeface="Times New Roman" panose="02020603050405020304" pitchFamily="18" charset="0"/>
              </a:rPr>
              <a:t>４３</a:t>
            </a:r>
            <a:r>
              <a:rPr lang="ja-JP" altLang="ja-JP" kern="100" dirty="0">
                <a:ea typeface="ＭＳ ゴシック" panose="020B0609070205080204" pitchFamily="49" charset="-128"/>
                <a:cs typeface="Times New Roman" panose="02020603050405020304" pitchFamily="18" charset="0"/>
              </a:rPr>
              <a:t>歳、求める教えの答えを得て、他の全ての修行を捨て</a:t>
            </a:r>
            <a:r>
              <a:rPr lang="ja-JP" altLang="en-US" kern="100" dirty="0">
                <a:ea typeface="ＭＳ ゴシック" panose="020B0609070205080204" pitchFamily="49" charset="-128"/>
                <a:cs typeface="Times New Roman" panose="02020603050405020304" pitchFamily="18" charset="0"/>
              </a:rPr>
              <a:t>、ただひたすらにお念仏のみ教えに帰依し</a:t>
            </a:r>
            <a:r>
              <a:rPr lang="ja-JP" altLang="ja-JP" kern="100" dirty="0">
                <a:ea typeface="ＭＳ ゴシック" panose="020B0609070205080204" pitchFamily="49" charset="-128"/>
                <a:cs typeface="Times New Roman" panose="02020603050405020304" pitchFamily="18" charset="0"/>
              </a:rPr>
              <a:t>たと、</a:t>
            </a:r>
            <a:r>
              <a:rPr lang="en-US" altLang="ja-JP" kern="100" dirty="0" err="1">
                <a:ea typeface="ＭＳ ゴシック" panose="020B0609070205080204" pitchFamily="49" charset="-128"/>
                <a:cs typeface="Times New Roman" panose="02020603050405020304" pitchFamily="18" charset="0"/>
              </a:rPr>
              <a:t>記されてい</a:t>
            </a:r>
            <a:r>
              <a:rPr lang="ja-JP" altLang="en-US" kern="100" dirty="0">
                <a:ea typeface="ＭＳ ゴシック" panose="020B0609070205080204" pitchFamily="49" charset="-128"/>
                <a:cs typeface="Times New Roman" panose="02020603050405020304" pitchFamily="18" charset="0"/>
              </a:rPr>
              <a:t>ます</a:t>
            </a:r>
            <a:r>
              <a:rPr lang="en-US" altLang="ja-JP" kern="100" dirty="0">
                <a:ea typeface="ＭＳ ゴシック" panose="020B0609070205080204" pitchFamily="49" charset="-128"/>
                <a:cs typeface="Times New Roman" panose="02020603050405020304" pitchFamily="18" charset="0"/>
              </a:rPr>
              <a:t>。</a:t>
            </a:r>
            <a:endParaRPr lang="ja-JP" altLang="ja-JP" kern="100" dirty="0">
              <a:ea typeface="ＭＳ ゴシック" panose="020B0609070205080204" pitchFamily="49" charset="-128"/>
              <a:cs typeface="Times New Roman" panose="02020603050405020304" pitchFamily="18" charset="0"/>
            </a:endParaRPr>
          </a:p>
          <a:p>
            <a:pPr algn="just">
              <a:defRPr/>
            </a:pPr>
            <a:r>
              <a:rPr lang="ja-JP" altLang="en-US" kern="100" dirty="0">
                <a:ea typeface="ＭＳ ゴシック" panose="020B0609070205080204" pitchFamily="49" charset="-128"/>
                <a:cs typeface="Times New Roman" panose="02020603050405020304" pitchFamily="18" charset="0"/>
              </a:rPr>
              <a:t>まさにこの時、承安</a:t>
            </a:r>
            <a:r>
              <a:rPr lang="en-US" altLang="ja-JP" kern="100" dirty="0">
                <a:ea typeface="ＭＳ ゴシック" panose="020B0609070205080204" pitchFamily="49" charset="-128"/>
                <a:cs typeface="Times New Roman" panose="02020603050405020304" pitchFamily="18" charset="0"/>
              </a:rPr>
              <a:t>5</a:t>
            </a:r>
            <a:r>
              <a:rPr lang="ja-JP" altLang="en-US" kern="100" dirty="0">
                <a:ea typeface="ＭＳ ゴシック" panose="020B0609070205080204" pitchFamily="49" charset="-128"/>
                <a:cs typeface="Times New Roman" panose="02020603050405020304" pitchFamily="18" charset="0"/>
              </a:rPr>
              <a:t>年（</a:t>
            </a:r>
            <a:r>
              <a:rPr lang="en-US" altLang="ja-JP" kern="100" dirty="0">
                <a:ea typeface="ＭＳ ゴシック" panose="020B0609070205080204" pitchFamily="49" charset="-128"/>
                <a:cs typeface="Times New Roman" panose="02020603050405020304" pitchFamily="18" charset="0"/>
              </a:rPr>
              <a:t>1175</a:t>
            </a:r>
            <a:r>
              <a:rPr lang="ja-JP" altLang="en-US" kern="100" dirty="0">
                <a:ea typeface="ＭＳ ゴシック" panose="020B0609070205080204" pitchFamily="49" charset="-128"/>
                <a:cs typeface="Times New Roman" panose="02020603050405020304" pitchFamily="18" charset="0"/>
              </a:rPr>
              <a:t>年）、</a:t>
            </a:r>
            <a:r>
              <a:rPr lang="ja-JP" altLang="ja-JP" kern="100" dirty="0">
                <a:ea typeface="ＭＳ ゴシック" panose="020B0609070205080204" pitchFamily="49" charset="-128"/>
                <a:cs typeface="Times New Roman" panose="02020603050405020304" pitchFamily="18" charset="0"/>
              </a:rPr>
              <a:t>浄土宗</a:t>
            </a:r>
            <a:r>
              <a:rPr lang="ja-JP" altLang="en-US" kern="100" dirty="0">
                <a:ea typeface="ＭＳ ゴシック" panose="020B0609070205080204" pitchFamily="49" charset="-128"/>
                <a:cs typeface="Times New Roman" panose="02020603050405020304" pitchFamily="18" charset="0"/>
              </a:rPr>
              <a:t>が開かれたのです</a:t>
            </a:r>
            <a:r>
              <a:rPr lang="ja-JP" altLang="ja-JP" kern="100" dirty="0">
                <a:ea typeface="ＭＳ ゴシック" panose="020B0609070205080204" pitchFamily="49" charset="-128"/>
                <a:cs typeface="Times New Roman" panose="02020603050405020304" pitchFamily="18" charset="0"/>
              </a:rPr>
              <a:t>。</a:t>
            </a:r>
            <a:endParaRPr lang="en-US" altLang="ja-JP" kern="100" dirty="0">
              <a:ea typeface="ＭＳ ゴシック" panose="020B0609070205080204" pitchFamily="49" charset="-128"/>
              <a:cs typeface="Times New Roman" panose="02020603050405020304" pitchFamily="18" charset="0"/>
            </a:endParaRPr>
          </a:p>
          <a:p>
            <a:pPr>
              <a:defRPr/>
            </a:pPr>
            <a:endParaRPr lang="en-US" altLang="ja-JP" kern="100" dirty="0">
              <a:ea typeface="ＭＳ ゴシック" panose="020B0609070205080204" pitchFamily="49" charset="-128"/>
              <a:cs typeface="Times New Roman" panose="02020603050405020304" pitchFamily="18" charset="0"/>
            </a:endParaRPr>
          </a:p>
          <a:p>
            <a:pPr>
              <a:defRPr/>
            </a:pPr>
            <a:r>
              <a:rPr lang="ja-JP" altLang="ja-JP" kern="100" dirty="0">
                <a:ea typeface="ＭＳ ゴシック" panose="020B0609070205080204" pitchFamily="49" charset="-128"/>
                <a:cs typeface="Times New Roman" panose="02020603050405020304" pitchFamily="18" charset="0"/>
              </a:rPr>
              <a:t>間もなく、法然上人が浄土宗を開かれて、</a:t>
            </a:r>
            <a:r>
              <a:rPr lang="ja-JP" altLang="en-US" kern="100" dirty="0">
                <a:ea typeface="ＭＳ ゴシック" panose="020B0609070205080204" pitchFamily="49" charset="-128"/>
                <a:cs typeface="Times New Roman" panose="02020603050405020304" pitchFamily="18" charset="0"/>
              </a:rPr>
              <a:t>８５０</a:t>
            </a:r>
            <a:r>
              <a:rPr lang="ja-JP" altLang="ja-JP" kern="100" dirty="0">
                <a:ea typeface="ＭＳ ゴシック" panose="020B0609070205080204" pitchFamily="49" charset="-128"/>
                <a:cs typeface="Times New Roman" panose="02020603050405020304" pitchFamily="18" charset="0"/>
              </a:rPr>
              <a:t>年を迎え</a:t>
            </a:r>
            <a:r>
              <a:rPr lang="ja-JP" altLang="en-US" kern="100" dirty="0">
                <a:ea typeface="ＭＳ ゴシック" panose="020B0609070205080204" pitchFamily="49" charset="-128"/>
                <a:cs typeface="Times New Roman" panose="02020603050405020304" pitchFamily="18" charset="0"/>
              </a:rPr>
              <a:t>ます</a:t>
            </a:r>
            <a:r>
              <a:rPr lang="ja-JP" altLang="ja-JP" kern="100" dirty="0">
                <a:ea typeface="ＭＳ ゴシック" panose="020B0609070205080204" pitchFamily="49" charset="-128"/>
                <a:cs typeface="Times New Roman" panose="02020603050405020304" pitchFamily="18" charset="0"/>
              </a:rPr>
              <a:t>。</a:t>
            </a:r>
          </a:p>
          <a:p>
            <a:pPr>
              <a:defRPr/>
            </a:pPr>
            <a:endParaRPr lang="ja-JP" altLang="en-US" sz="1100" dirty="0"/>
          </a:p>
        </p:txBody>
      </p:sp>
      <p:sp>
        <p:nvSpPr>
          <p:cNvPr id="51204" name="スライド番号プレースホルダー 3">
            <a:extLst>
              <a:ext uri="{FF2B5EF4-FFF2-40B4-BE49-F238E27FC236}">
                <a16:creationId xmlns:a16="http://schemas.microsoft.com/office/drawing/2014/main" id="{C6181558-B73E-4A95-A06A-C95AFB65B02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panose="02020603050405020304" pitchFamily="18" charset="0"/>
                <a:ea typeface="Osaka" charset="-128"/>
              </a:defRPr>
            </a:lvl1pPr>
            <a:lvl2pPr marL="742950" indent="-285750">
              <a:defRPr kumimoji="1" sz="2400">
                <a:solidFill>
                  <a:schemeClr val="tx1"/>
                </a:solidFill>
                <a:latin typeface="Times" panose="02020603050405020304" pitchFamily="18" charset="0"/>
                <a:ea typeface="Osaka" charset="-128"/>
              </a:defRPr>
            </a:lvl2pPr>
            <a:lvl3pPr marL="1143000" indent="-228600">
              <a:defRPr kumimoji="1" sz="2400">
                <a:solidFill>
                  <a:schemeClr val="tx1"/>
                </a:solidFill>
                <a:latin typeface="Times" panose="02020603050405020304" pitchFamily="18" charset="0"/>
                <a:ea typeface="Osaka" charset="-128"/>
              </a:defRPr>
            </a:lvl3pPr>
            <a:lvl4pPr marL="1600200" indent="-228600">
              <a:defRPr kumimoji="1" sz="2400">
                <a:solidFill>
                  <a:schemeClr val="tx1"/>
                </a:solidFill>
                <a:latin typeface="Times" panose="02020603050405020304" pitchFamily="18" charset="0"/>
                <a:ea typeface="Osaka" charset="-128"/>
              </a:defRPr>
            </a:lvl4pPr>
            <a:lvl5pPr marL="2057400" indent="-228600">
              <a:defRPr kumimoji="1"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fld id="{7BFDCCD9-DE52-499E-8DD8-2894D2DE0196}" type="slidenum">
              <a:rPr lang="ja-JP" altLang="en-US" sz="1200" smtClean="0"/>
              <a:pPr/>
              <a:t>21</a:t>
            </a:fld>
            <a:endParaRPr lang="ja-JP" alt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スライド イメージ プレースホルダー 1">
            <a:extLst>
              <a:ext uri="{FF2B5EF4-FFF2-40B4-BE49-F238E27FC236}">
                <a16:creationId xmlns:a16="http://schemas.microsoft.com/office/drawing/2014/main" id="{5612081B-D7C7-4FCF-98A2-026B700103B5}"/>
              </a:ext>
            </a:extLst>
          </p:cNvPr>
          <p:cNvSpPr>
            <a:spLocks noGrp="1" noRot="1" noChangeAspect="1" noChangeArrowheads="1" noTextEdit="1"/>
          </p:cNvSpPr>
          <p:nvPr>
            <p:ph type="sldImg"/>
          </p:nvPr>
        </p:nvSpPr>
        <p:spPr bwMode="auto">
          <a:xfrm>
            <a:off x="1166813" y="1266825"/>
            <a:ext cx="4471987" cy="33543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E3D1DFB6-3EC2-464A-96C5-E975ADA05E12}"/>
              </a:ext>
            </a:extLst>
          </p:cNvPr>
          <p:cNvSpPr>
            <a:spLocks noGrp="1"/>
          </p:cNvSpPr>
          <p:nvPr>
            <p:ph type="body" idx="1"/>
          </p:nvPr>
        </p:nvSpPr>
        <p:spPr/>
        <p:txBody>
          <a:bodyPr/>
          <a:lstStyle/>
          <a:p>
            <a:pPr>
              <a:defRPr/>
            </a:pPr>
            <a:r>
              <a:rPr lang="ja-JP" altLang="ja-JP" kern="100" dirty="0">
                <a:ea typeface="ＭＳ ゴシック" panose="020B0609070205080204" pitchFamily="49" charset="-128"/>
                <a:cs typeface="Times New Roman" panose="02020603050405020304" pitchFamily="18" charset="0"/>
              </a:rPr>
              <a:t>上人は比叡山を</a:t>
            </a:r>
            <a:r>
              <a:rPr lang="ja-JP" altLang="en-US" kern="100" dirty="0">
                <a:ea typeface="ＭＳ ゴシック" panose="020B0609070205080204" pitchFamily="49" charset="-128"/>
                <a:cs typeface="Times New Roman" panose="02020603050405020304" pitchFamily="18" charset="0"/>
              </a:rPr>
              <a:t>下り</a:t>
            </a:r>
            <a:r>
              <a:rPr lang="ja-JP" altLang="ja-JP" kern="100" dirty="0">
                <a:ea typeface="ＭＳ ゴシック" panose="020B0609070205080204" pitchFamily="49" charset="-128"/>
                <a:cs typeface="Times New Roman" panose="02020603050405020304" pitchFamily="18" charset="0"/>
              </a:rPr>
              <a:t>、</a:t>
            </a:r>
            <a:r>
              <a:rPr lang="ja-JP" altLang="en-US" kern="100" dirty="0">
                <a:ea typeface="ＭＳ ゴシック" panose="020B0609070205080204" pitchFamily="49" charset="-128"/>
                <a:cs typeface="Times New Roman" panose="02020603050405020304" pitchFamily="18" charset="0"/>
              </a:rPr>
              <a:t>お念仏の教えを伝えるべく</a:t>
            </a:r>
            <a:r>
              <a:rPr lang="ja-JP" altLang="ja-JP" kern="100" dirty="0">
                <a:ea typeface="ＭＳ ゴシック" panose="020B0609070205080204" pitchFamily="49" charset="-128"/>
                <a:cs typeface="Times New Roman" panose="02020603050405020304" pitchFamily="18" charset="0"/>
              </a:rPr>
              <a:t>京都東山、吉水のほとりに</a:t>
            </a:r>
            <a:r>
              <a:rPr lang="ja-JP" altLang="en-US" kern="100" dirty="0">
                <a:ea typeface="ＭＳ ゴシック" panose="020B0609070205080204" pitchFamily="49" charset="-128"/>
                <a:cs typeface="Times New Roman" panose="02020603050405020304" pitchFamily="18" charset="0"/>
              </a:rPr>
              <a:t>小さな</a:t>
            </a:r>
            <a:r>
              <a:rPr lang="en-US" altLang="ja-JP" kern="100" dirty="0" err="1">
                <a:ea typeface="ＭＳ ゴシック" panose="020B0609070205080204" pitchFamily="49" charset="-128"/>
                <a:cs typeface="Times New Roman" panose="02020603050405020304" pitchFamily="18" charset="0"/>
              </a:rPr>
              <a:t>庵をかまえ</a:t>
            </a:r>
            <a:r>
              <a:rPr lang="ja-JP" altLang="en-US" kern="100" dirty="0">
                <a:ea typeface="ＭＳ ゴシック" panose="020B0609070205080204" pitchFamily="49" charset="-128"/>
                <a:cs typeface="Times New Roman" panose="02020603050405020304" pitchFamily="18" charset="0"/>
              </a:rPr>
              <a:t>ます</a:t>
            </a:r>
            <a:r>
              <a:rPr lang="en-US" altLang="ja-JP" kern="100" dirty="0">
                <a:ea typeface="ＭＳ ゴシック" panose="020B0609070205080204" pitchFamily="49" charset="-128"/>
                <a:cs typeface="Times New Roman" panose="02020603050405020304" pitchFamily="18" charset="0"/>
              </a:rPr>
              <a:t>。</a:t>
            </a:r>
          </a:p>
          <a:p>
            <a:pPr algn="just"/>
            <a:r>
              <a:rPr lang="ja-JP" altLang="en-US" kern="100" dirty="0">
                <a:effectLst/>
                <a:ea typeface="ＭＳ ゴシック" panose="020B0609070205080204" pitchFamily="49" charset="-128"/>
                <a:cs typeface="Times New Roman" panose="02020603050405020304" pitchFamily="18" charset="0"/>
              </a:rPr>
              <a:t>「</a:t>
            </a:r>
            <a:r>
              <a:rPr lang="ja-JP" altLang="ja-JP" kern="100" dirty="0">
                <a:effectLst/>
                <a:ea typeface="ＭＳ ゴシック" panose="020B0609070205080204" pitchFamily="49" charset="-128"/>
                <a:cs typeface="Times New Roman" panose="02020603050405020304" pitchFamily="18" charset="0"/>
              </a:rPr>
              <a:t>たづねいたる者あれば、</a:t>
            </a:r>
            <a:r>
              <a:rPr lang="ja-JP" altLang="en-US" kern="100" dirty="0">
                <a:ea typeface="ＭＳ ゴシック" panose="020B0609070205080204" pitchFamily="49" charset="-128"/>
                <a:cs typeface="Times New Roman" panose="02020603050405020304" pitchFamily="18" charset="0"/>
              </a:rPr>
              <a:t>浄土の法</a:t>
            </a:r>
            <a:r>
              <a:rPr lang="ja-JP" altLang="ja-JP" kern="100" dirty="0">
                <a:effectLst/>
                <a:ea typeface="ＭＳ ゴシック" panose="020B0609070205080204" pitchFamily="49" charset="-128"/>
                <a:cs typeface="Times New Roman" panose="02020603050405020304" pitchFamily="18" charset="0"/>
              </a:rPr>
              <a:t>をのべ</a:t>
            </a:r>
            <a:r>
              <a:rPr lang="ja-JP" altLang="en-US" kern="100" dirty="0">
                <a:effectLst/>
                <a:ea typeface="ＭＳ ゴシック" panose="020B0609070205080204" pitchFamily="49" charset="-128"/>
                <a:cs typeface="Times New Roman" panose="02020603050405020304" pitchFamily="18" charset="0"/>
              </a:rPr>
              <a:t>、</a:t>
            </a:r>
            <a:r>
              <a:rPr lang="ja-JP" altLang="ja-JP" kern="100" dirty="0">
                <a:effectLst/>
                <a:ea typeface="ＭＳ ゴシック" panose="020B0609070205080204" pitchFamily="49" charset="-128"/>
                <a:cs typeface="Times New Roman" panose="02020603050405020304" pitchFamily="18" charset="0"/>
              </a:rPr>
              <a:t>念仏</a:t>
            </a:r>
            <a:r>
              <a:rPr lang="ja-JP" altLang="en-US" kern="100" dirty="0">
                <a:effectLst/>
                <a:ea typeface="ＭＳ ゴシック" panose="020B0609070205080204" pitchFamily="49" charset="-128"/>
                <a:cs typeface="Times New Roman" panose="02020603050405020304" pitchFamily="18" charset="0"/>
              </a:rPr>
              <a:t>の</a:t>
            </a:r>
            <a:r>
              <a:rPr lang="en-US" altLang="ja-JP" kern="100" dirty="0" err="1">
                <a:effectLst/>
                <a:ea typeface="ＭＳ ゴシック" panose="020B0609070205080204" pitchFamily="49" charset="-128"/>
                <a:cs typeface="Times New Roman" panose="02020603050405020304" pitchFamily="18" charset="0"/>
              </a:rPr>
              <a:t>行をすすめらる</a:t>
            </a:r>
            <a:r>
              <a:rPr lang="en-US" altLang="ja-JP" kern="100" dirty="0">
                <a:effectLst/>
                <a:ea typeface="ＭＳ ゴシック" panose="020B0609070205080204" pitchFamily="49" charset="-128"/>
                <a:cs typeface="Times New Roman" panose="02020603050405020304" pitchFamily="18" charset="0"/>
              </a:rPr>
              <a:t>。</a:t>
            </a:r>
            <a:r>
              <a:rPr lang="ja-JP" altLang="en-US" kern="100" dirty="0">
                <a:effectLst/>
                <a:ea typeface="ＭＳ ゴシック" panose="020B0609070205080204" pitchFamily="49" charset="-128"/>
                <a:cs typeface="Times New Roman" panose="02020603050405020304" pitchFamily="18" charset="0"/>
              </a:rPr>
              <a:t>化導（けどう）</a:t>
            </a:r>
            <a:r>
              <a:rPr lang="en-US" altLang="ja-JP" kern="100" dirty="0" err="1">
                <a:effectLst/>
                <a:ea typeface="ＭＳ ゴシック" panose="020B0609070205080204" pitchFamily="49" charset="-128"/>
                <a:cs typeface="Times New Roman" panose="02020603050405020304" pitchFamily="18" charset="0"/>
              </a:rPr>
              <a:t>日にしたがいて、さかりに念仏に帰するもの雲霞</a:t>
            </a:r>
            <a:r>
              <a:rPr lang="en-US" altLang="ja-JP" kern="100" dirty="0">
                <a:effectLst/>
                <a:ea typeface="ＭＳ ゴシック" panose="020B0609070205080204" pitchFamily="49" charset="-128"/>
                <a:cs typeface="Times New Roman" panose="02020603050405020304" pitchFamily="18" charset="0"/>
              </a:rPr>
              <a:t>(</a:t>
            </a:r>
            <a:r>
              <a:rPr lang="ja-JP" altLang="en-US" kern="100" dirty="0">
                <a:effectLst/>
                <a:ea typeface="ＭＳ ゴシック" panose="020B0609070205080204" pitchFamily="49" charset="-128"/>
                <a:cs typeface="Times New Roman" panose="02020603050405020304" pitchFamily="18" charset="0"/>
              </a:rPr>
              <a:t>うんか</a:t>
            </a:r>
            <a:r>
              <a:rPr lang="en-US" altLang="ja-JP" kern="100" dirty="0">
                <a:effectLst/>
                <a:ea typeface="ＭＳ ゴシック" panose="020B0609070205080204" pitchFamily="49" charset="-128"/>
                <a:cs typeface="Times New Roman" panose="02020603050405020304" pitchFamily="18" charset="0"/>
              </a:rPr>
              <a:t>)</a:t>
            </a:r>
            <a:r>
              <a:rPr lang="en-US" altLang="ja-JP" kern="100" dirty="0" err="1">
                <a:effectLst/>
                <a:ea typeface="ＭＳ ゴシック" panose="020B0609070205080204" pitchFamily="49" charset="-128"/>
                <a:cs typeface="Times New Roman" panose="02020603050405020304" pitchFamily="18" charset="0"/>
              </a:rPr>
              <a:t>のごとし</a:t>
            </a:r>
            <a:r>
              <a:rPr lang="ja-JP" altLang="en-US" kern="100" dirty="0">
                <a:effectLst/>
                <a:ea typeface="ＭＳ ゴシック" panose="020B0609070205080204" pitchFamily="49" charset="-128"/>
                <a:cs typeface="Times New Roman" panose="02020603050405020304" pitchFamily="18" charset="0"/>
              </a:rPr>
              <a:t>」と。</a:t>
            </a:r>
            <a:endParaRPr lang="ja-JP" altLang="ja-JP" kern="100" dirty="0">
              <a:effectLst/>
              <a:ea typeface="ＭＳ ゴシック" panose="020B0609070205080204" pitchFamily="49" charset="-128"/>
              <a:cs typeface="Times New Roman" panose="02020603050405020304" pitchFamily="18" charset="0"/>
            </a:endParaRPr>
          </a:p>
          <a:p>
            <a:pPr algn="just"/>
            <a:endParaRPr lang="en-US" altLang="ja-JP" kern="100" dirty="0">
              <a:ea typeface="ＭＳ ゴシック" panose="020B0609070205080204" pitchFamily="49" charset="-128"/>
              <a:cs typeface="Times New Roman" panose="02020603050405020304" pitchFamily="18" charset="0"/>
            </a:endParaRPr>
          </a:p>
          <a:p>
            <a:pPr algn="just"/>
            <a:r>
              <a:rPr lang="ja-JP" altLang="ja-JP" kern="100" dirty="0">
                <a:effectLst/>
                <a:ea typeface="ＭＳ ゴシック" panose="020B0609070205080204" pitchFamily="49" charset="-128"/>
                <a:cs typeface="Times New Roman" panose="02020603050405020304" pitchFamily="18" charset="0"/>
              </a:rPr>
              <a:t>訪ね来る人だれにでも、お念仏の教えを説かれ、</a:t>
            </a:r>
            <a:r>
              <a:rPr lang="en-US" altLang="ja-JP" kern="100" dirty="0" err="1">
                <a:effectLst/>
                <a:ea typeface="ＭＳ ゴシック" panose="020B0609070205080204" pitchFamily="49" charset="-128"/>
                <a:cs typeface="Times New Roman" panose="02020603050405020304" pitchFamily="18" charset="0"/>
              </a:rPr>
              <a:t>帰依する人々が大勢集ま</a:t>
            </a:r>
            <a:r>
              <a:rPr lang="ja-JP" altLang="en-US" kern="100" dirty="0">
                <a:effectLst/>
                <a:ea typeface="ＭＳ ゴシック" panose="020B0609070205080204" pitchFamily="49" charset="-128"/>
                <a:cs typeface="Times New Roman" panose="02020603050405020304" pitchFamily="18" charset="0"/>
              </a:rPr>
              <a:t>りました</a:t>
            </a:r>
            <a:r>
              <a:rPr lang="en-US" altLang="ja-JP" kern="100" dirty="0">
                <a:effectLst/>
                <a:ea typeface="ＭＳ ゴシック" panose="020B0609070205080204" pitchFamily="49" charset="-128"/>
                <a:cs typeface="Times New Roman" panose="02020603050405020304" pitchFamily="18" charset="0"/>
              </a:rPr>
              <a:t>。</a:t>
            </a:r>
          </a:p>
          <a:p>
            <a:pPr algn="just"/>
            <a:r>
              <a:rPr lang="en-US" altLang="ja-JP" kern="100" dirty="0" err="1">
                <a:effectLst/>
                <a:ea typeface="ＭＳ ゴシック" panose="020B0609070205080204" pitchFamily="49" charset="-128"/>
                <a:cs typeface="Times New Roman" panose="02020603050405020304" pitchFamily="18" charset="0"/>
              </a:rPr>
              <a:t>京の民衆の間に</a:t>
            </a:r>
            <a:r>
              <a:rPr lang="ja-JP" altLang="en-US" kern="100" dirty="0">
                <a:effectLst/>
                <a:ea typeface="ＭＳ ゴシック" panose="020B0609070205080204" pitchFamily="49" charset="-128"/>
                <a:cs typeface="Times New Roman" panose="02020603050405020304" pitchFamily="18" charset="0"/>
              </a:rPr>
              <a:t>、</a:t>
            </a:r>
            <a:r>
              <a:rPr lang="en-US" altLang="ja-JP" kern="100" dirty="0" err="1">
                <a:effectLst/>
                <a:ea typeface="ＭＳ ゴシック" panose="020B0609070205080204" pitchFamily="49" charset="-128"/>
                <a:cs typeface="Times New Roman" panose="02020603050405020304" pitchFamily="18" charset="0"/>
              </a:rPr>
              <a:t>お念仏の教えがしだいに広まっていく様</a:t>
            </a:r>
            <a:r>
              <a:rPr lang="ja-JP" altLang="en-US" kern="100" dirty="0">
                <a:effectLst/>
                <a:ea typeface="ＭＳ ゴシック" panose="020B0609070205080204" pitchFamily="49" charset="-128"/>
                <a:cs typeface="Times New Roman" panose="02020603050405020304" pitchFamily="18" charset="0"/>
              </a:rPr>
              <a:t>子</a:t>
            </a:r>
            <a:r>
              <a:rPr lang="en-US" altLang="ja-JP" kern="100" dirty="0" err="1">
                <a:effectLst/>
                <a:ea typeface="ＭＳ ゴシック" panose="020B0609070205080204" pitchFamily="49" charset="-128"/>
                <a:cs typeface="Times New Roman" panose="02020603050405020304" pitchFamily="18" charset="0"/>
              </a:rPr>
              <a:t>がうかがえ</a:t>
            </a:r>
            <a:r>
              <a:rPr lang="ja-JP" altLang="en-US" kern="100" dirty="0">
                <a:effectLst/>
                <a:ea typeface="ＭＳ ゴシック" panose="020B0609070205080204" pitchFamily="49" charset="-128"/>
                <a:cs typeface="Times New Roman" panose="02020603050405020304" pitchFamily="18" charset="0"/>
              </a:rPr>
              <a:t>ます</a:t>
            </a:r>
            <a:r>
              <a:rPr lang="en-US" altLang="ja-JP" kern="100" dirty="0">
                <a:effectLst/>
                <a:ea typeface="ＭＳ ゴシック" panose="020B0609070205080204" pitchFamily="49" charset="-128"/>
                <a:cs typeface="Times New Roman" panose="02020603050405020304" pitchFamily="18" charset="0"/>
              </a:rPr>
              <a:t>。</a:t>
            </a:r>
            <a:endParaRPr lang="ja-JP" altLang="ja-JP" kern="100" dirty="0">
              <a:ea typeface="ＭＳ 明朝" panose="02020609040205080304" pitchFamily="17" charset="-128"/>
              <a:cs typeface="Times New Roman" panose="02020603050405020304" pitchFamily="18" charset="0"/>
            </a:endParaRPr>
          </a:p>
          <a:p>
            <a:pPr>
              <a:defRPr/>
            </a:pPr>
            <a:endParaRPr lang="ja-JP" altLang="en-US" sz="1100" dirty="0"/>
          </a:p>
        </p:txBody>
      </p:sp>
      <p:sp>
        <p:nvSpPr>
          <p:cNvPr id="53252" name="スライド番号プレースホルダー 3">
            <a:extLst>
              <a:ext uri="{FF2B5EF4-FFF2-40B4-BE49-F238E27FC236}">
                <a16:creationId xmlns:a16="http://schemas.microsoft.com/office/drawing/2014/main" id="{87898A69-EE3A-4EE1-81DA-749B70D90E6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panose="02020603050405020304" pitchFamily="18" charset="0"/>
                <a:ea typeface="Osaka" charset="-128"/>
              </a:defRPr>
            </a:lvl1pPr>
            <a:lvl2pPr marL="742950" indent="-285750">
              <a:defRPr kumimoji="1" sz="2400">
                <a:solidFill>
                  <a:schemeClr val="tx1"/>
                </a:solidFill>
                <a:latin typeface="Times" panose="02020603050405020304" pitchFamily="18" charset="0"/>
                <a:ea typeface="Osaka" charset="-128"/>
              </a:defRPr>
            </a:lvl2pPr>
            <a:lvl3pPr marL="1143000" indent="-228600">
              <a:defRPr kumimoji="1" sz="2400">
                <a:solidFill>
                  <a:schemeClr val="tx1"/>
                </a:solidFill>
                <a:latin typeface="Times" panose="02020603050405020304" pitchFamily="18" charset="0"/>
                <a:ea typeface="Osaka" charset="-128"/>
              </a:defRPr>
            </a:lvl3pPr>
            <a:lvl4pPr marL="1600200" indent="-228600">
              <a:defRPr kumimoji="1" sz="2400">
                <a:solidFill>
                  <a:schemeClr val="tx1"/>
                </a:solidFill>
                <a:latin typeface="Times" panose="02020603050405020304" pitchFamily="18" charset="0"/>
                <a:ea typeface="Osaka" charset="-128"/>
              </a:defRPr>
            </a:lvl4pPr>
            <a:lvl5pPr marL="2057400" indent="-228600">
              <a:defRPr kumimoji="1"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fld id="{54487803-7530-45FB-BF7C-78881A7168BF}" type="slidenum">
              <a:rPr lang="ja-JP" altLang="en-US" sz="1200" smtClean="0"/>
              <a:pPr/>
              <a:t>22</a:t>
            </a:fld>
            <a:endParaRPr lang="ja-JP" alt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ー 1">
            <a:extLst>
              <a:ext uri="{FF2B5EF4-FFF2-40B4-BE49-F238E27FC236}">
                <a16:creationId xmlns:a16="http://schemas.microsoft.com/office/drawing/2014/main" id="{2E2C4722-F7CB-4653-B7B3-8DBC7777C5FA}"/>
              </a:ext>
            </a:extLst>
          </p:cNvPr>
          <p:cNvSpPr>
            <a:spLocks noGrp="1" noRot="1" noChangeAspect="1" noChangeArrowheads="1" noTextEdit="1"/>
          </p:cNvSpPr>
          <p:nvPr>
            <p:ph type="sldImg"/>
          </p:nvPr>
        </p:nvSpPr>
        <p:spPr bwMode="auto">
          <a:xfrm>
            <a:off x="1166813" y="1239838"/>
            <a:ext cx="4471987" cy="3354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1EA97BB2-E1EC-4254-AF52-0F95AC4682BB}"/>
              </a:ext>
            </a:extLst>
          </p:cNvPr>
          <p:cNvSpPr>
            <a:spLocks noGrp="1"/>
          </p:cNvSpPr>
          <p:nvPr>
            <p:ph type="body" idx="1"/>
          </p:nvPr>
        </p:nvSpPr>
        <p:spPr/>
        <p:txBody>
          <a:bodyPr/>
          <a:lstStyle/>
          <a:p>
            <a:pPr>
              <a:defRPr/>
            </a:pPr>
            <a:r>
              <a:rPr lang="ja-JP" altLang="ja-JP" kern="100" dirty="0">
                <a:ea typeface="ＭＳ ゴシック" panose="020B0609070205080204" pitchFamily="49" charset="-128"/>
                <a:cs typeface="Times New Roman" panose="02020603050405020304" pitchFamily="18" charset="0"/>
              </a:rPr>
              <a:t>　総本山知恩院は</a:t>
            </a:r>
            <a:r>
              <a:rPr lang="ja-JP" altLang="en-US" kern="100" dirty="0">
                <a:ea typeface="ＭＳ ゴシック" panose="020B0609070205080204" pitchFamily="49" charset="-128"/>
                <a:cs typeface="Times New Roman" panose="02020603050405020304" pitchFamily="18" charset="0"/>
              </a:rPr>
              <a:t>、</a:t>
            </a:r>
            <a:r>
              <a:rPr lang="ja-JP" altLang="ja-JP" kern="100" dirty="0">
                <a:ea typeface="ＭＳ ゴシック" panose="020B0609070205080204" pitchFamily="49" charset="-128"/>
                <a:cs typeface="Times New Roman" panose="02020603050405020304" pitchFamily="18" charset="0"/>
              </a:rPr>
              <a:t>その吉水の地に</a:t>
            </a:r>
            <a:r>
              <a:rPr lang="ja-JP" altLang="en-US" kern="100" dirty="0">
                <a:ea typeface="ＭＳ ゴシック" panose="020B0609070205080204" pitchFamily="49" charset="-128"/>
                <a:cs typeface="Times New Roman" panose="02020603050405020304" pitchFamily="18" charset="0"/>
              </a:rPr>
              <a:t>建立されています</a:t>
            </a:r>
            <a:r>
              <a:rPr lang="ja-JP" altLang="ja-JP" kern="100" dirty="0">
                <a:ea typeface="ＭＳ ゴシック" panose="020B0609070205080204" pitchFamily="49" charset="-128"/>
                <a:cs typeface="Times New Roman" panose="02020603050405020304" pitchFamily="18" charset="0"/>
              </a:rPr>
              <a:t>。</a:t>
            </a:r>
          </a:p>
          <a:p>
            <a:pPr>
              <a:defRPr/>
            </a:pPr>
            <a:endParaRPr lang="ja-JP" altLang="en-US" sz="1100" dirty="0"/>
          </a:p>
        </p:txBody>
      </p:sp>
      <p:sp>
        <p:nvSpPr>
          <p:cNvPr id="55300" name="スライド番号プレースホルダー 3">
            <a:extLst>
              <a:ext uri="{FF2B5EF4-FFF2-40B4-BE49-F238E27FC236}">
                <a16:creationId xmlns:a16="http://schemas.microsoft.com/office/drawing/2014/main" id="{46C21F13-756A-45B4-BD86-64D1F2ADCFB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panose="02020603050405020304" pitchFamily="18" charset="0"/>
                <a:ea typeface="Osaka" charset="-128"/>
              </a:defRPr>
            </a:lvl1pPr>
            <a:lvl2pPr marL="742950" indent="-285750">
              <a:defRPr kumimoji="1" sz="2400">
                <a:solidFill>
                  <a:schemeClr val="tx1"/>
                </a:solidFill>
                <a:latin typeface="Times" panose="02020603050405020304" pitchFamily="18" charset="0"/>
                <a:ea typeface="Osaka" charset="-128"/>
              </a:defRPr>
            </a:lvl2pPr>
            <a:lvl3pPr marL="1143000" indent="-228600">
              <a:defRPr kumimoji="1" sz="2400">
                <a:solidFill>
                  <a:schemeClr val="tx1"/>
                </a:solidFill>
                <a:latin typeface="Times" panose="02020603050405020304" pitchFamily="18" charset="0"/>
                <a:ea typeface="Osaka" charset="-128"/>
              </a:defRPr>
            </a:lvl3pPr>
            <a:lvl4pPr marL="1600200" indent="-228600">
              <a:defRPr kumimoji="1" sz="2400">
                <a:solidFill>
                  <a:schemeClr val="tx1"/>
                </a:solidFill>
                <a:latin typeface="Times" panose="02020603050405020304" pitchFamily="18" charset="0"/>
                <a:ea typeface="Osaka" charset="-128"/>
              </a:defRPr>
            </a:lvl4pPr>
            <a:lvl5pPr marL="2057400" indent="-228600">
              <a:defRPr kumimoji="1"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fld id="{2A2D9497-5BC4-490E-905E-FF1FDE8E596C}" type="slidenum">
              <a:rPr lang="ja-JP" altLang="en-US" sz="1200" smtClean="0"/>
              <a:pPr/>
              <a:t>23</a:t>
            </a:fld>
            <a:endParaRPr lang="ja-JP" alt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スライド イメージ プレースホルダー 1">
            <a:extLst>
              <a:ext uri="{FF2B5EF4-FFF2-40B4-BE49-F238E27FC236}">
                <a16:creationId xmlns:a16="http://schemas.microsoft.com/office/drawing/2014/main" id="{6991686F-BE0A-4AD8-9E9E-FD135A609E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490A6B76-F737-4485-A5AD-63F1D7159BC5}"/>
              </a:ext>
            </a:extLst>
          </p:cNvPr>
          <p:cNvSpPr>
            <a:spLocks noGrp="1"/>
          </p:cNvSpPr>
          <p:nvPr>
            <p:ph type="body" idx="1"/>
          </p:nvPr>
        </p:nvSpPr>
        <p:spPr>
          <a:xfrm>
            <a:off x="774514" y="4774283"/>
            <a:ext cx="5004556" cy="3913187"/>
          </a:xfrm>
        </p:spPr>
        <p:txBody>
          <a:bodyPr/>
          <a:lstStyle/>
          <a:p>
            <a:pPr>
              <a:defRPr/>
            </a:pPr>
            <a:r>
              <a:rPr lang="ja-JP" altLang="en-US" dirty="0">
                <a:ea typeface="ＭＳ ゴシック" panose="020B0609070205080204" pitchFamily="49" charset="-128"/>
              </a:rPr>
              <a:t>お念仏の教えを弘める法然上人は、ある夜不思議な夢を見たのでした。</a:t>
            </a:r>
          </a:p>
          <a:p>
            <a:pPr>
              <a:defRPr/>
            </a:pPr>
            <a:r>
              <a:rPr lang="ja-JP" altLang="en-US" dirty="0">
                <a:ea typeface="ＭＳ ゴシック" panose="020B0609070205080204" pitchFamily="49" charset="-128"/>
              </a:rPr>
              <a:t>あたりは山々が連なり、清らかな渓流の音が響いています。木々がうっそうと繁る奥深い山中に、ひときわ高い峰が西の方へとのびています。眼をむけると、その中腹、五丈ほどの所に一聚（ひとむら）の紫雲がたなびいています。不思議な思いでいると、その雲から無量の光がさし、一人の僧侶が現れ、上人の前に静かにたたずんだのです。</a:t>
            </a:r>
          </a:p>
          <a:p>
            <a:pPr>
              <a:defRPr/>
            </a:pPr>
            <a:r>
              <a:rPr lang="ja-JP" altLang="en-US" dirty="0">
                <a:ea typeface="ＭＳ ゴシック" panose="020B0609070205080204" pitchFamily="49" charset="-128"/>
              </a:rPr>
              <a:t>そのお姿は、腰より下は金色に輝き、上半身は墨染の衣をまとっています。上人は思わず合掌し尋ね申します。</a:t>
            </a:r>
          </a:p>
          <a:p>
            <a:pPr>
              <a:defRPr/>
            </a:pPr>
            <a:r>
              <a:rPr lang="ja-JP" altLang="en-US" dirty="0">
                <a:ea typeface="ＭＳ ゴシック" panose="020B0609070205080204" pitchFamily="49" charset="-128"/>
              </a:rPr>
              <a:t>「これ、誰人にましますぞや」「我はこれ善導なり」「何のために来給うぞや」「汝、専修念仏を広むること、貴きが故に来れるなり」 と。その方は、中国唐の善導大師でありました。貴方が日本でお念仏の教えを広めているのを知り、大変貴く、喜ばしく思って、ここへ来たのです、とのお答えでありました。</a:t>
            </a:r>
          </a:p>
          <a:p>
            <a:pPr>
              <a:defRPr/>
            </a:pPr>
            <a:r>
              <a:rPr lang="ja-JP" altLang="en-US" dirty="0">
                <a:ea typeface="ＭＳ ゴシック" panose="020B0609070205080204" pitchFamily="49" charset="-128"/>
              </a:rPr>
              <a:t>法然上人のお念仏の教えは、ひとえに中国の善導大師のご書物に導かれたのでありました。夢の中での善導大師との対面という感動的な体験によって、法然上人は自分の歩みはじめた道が、誤りでなかったことに益々確信を深めたのでした。</a:t>
            </a:r>
          </a:p>
          <a:p>
            <a:pPr>
              <a:defRPr/>
            </a:pPr>
            <a:endParaRPr lang="ja-JP" altLang="en-US" sz="1600" dirty="0">
              <a:latin typeface="ＭＳ 明朝" panose="02020609040205080304" pitchFamily="17" charset="-128"/>
              <a:ea typeface="ＭＳ 明朝" panose="02020609040205080304" pitchFamily="17" charset="-128"/>
            </a:endParaRPr>
          </a:p>
          <a:p>
            <a:pPr algn="just">
              <a:lnSpc>
                <a:spcPts val="2700"/>
              </a:lnSpc>
              <a:defRPr/>
            </a:pPr>
            <a:endParaRPr lang="ja-JP" altLang="en-US" sz="1600" dirty="0">
              <a:latin typeface="ＭＳ 明朝" panose="02020609040205080304" pitchFamily="17" charset="-128"/>
              <a:ea typeface="ＭＳ 明朝" panose="02020609040205080304" pitchFamily="17" charset="-128"/>
            </a:endParaRPr>
          </a:p>
        </p:txBody>
      </p:sp>
      <p:sp>
        <p:nvSpPr>
          <p:cNvPr id="57348" name="スライド番号プレースホルダー 3">
            <a:extLst>
              <a:ext uri="{FF2B5EF4-FFF2-40B4-BE49-F238E27FC236}">
                <a16:creationId xmlns:a16="http://schemas.microsoft.com/office/drawing/2014/main" id="{87CD367D-97F6-4795-8A94-35E6B4C852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panose="02020603050405020304" pitchFamily="18" charset="0"/>
                <a:ea typeface="Osaka" charset="-128"/>
              </a:defRPr>
            </a:lvl1pPr>
            <a:lvl2pPr marL="742950" indent="-285750">
              <a:defRPr kumimoji="1" sz="2400">
                <a:solidFill>
                  <a:schemeClr val="tx1"/>
                </a:solidFill>
                <a:latin typeface="Times" panose="02020603050405020304" pitchFamily="18" charset="0"/>
                <a:ea typeface="Osaka" charset="-128"/>
              </a:defRPr>
            </a:lvl2pPr>
            <a:lvl3pPr marL="1143000" indent="-228600">
              <a:defRPr kumimoji="1" sz="2400">
                <a:solidFill>
                  <a:schemeClr val="tx1"/>
                </a:solidFill>
                <a:latin typeface="Times" panose="02020603050405020304" pitchFamily="18" charset="0"/>
                <a:ea typeface="Osaka" charset="-128"/>
              </a:defRPr>
            </a:lvl3pPr>
            <a:lvl4pPr marL="1600200" indent="-228600">
              <a:defRPr kumimoji="1" sz="2400">
                <a:solidFill>
                  <a:schemeClr val="tx1"/>
                </a:solidFill>
                <a:latin typeface="Times" panose="02020603050405020304" pitchFamily="18" charset="0"/>
                <a:ea typeface="Osaka" charset="-128"/>
              </a:defRPr>
            </a:lvl4pPr>
            <a:lvl5pPr marL="2057400" indent="-228600">
              <a:defRPr kumimoji="1"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fld id="{ADCCA6E6-8CED-4E4C-A6EA-FDED63F8DE09}" type="slidenum">
              <a:rPr lang="ja-JP" altLang="en-US" sz="1200" smtClean="0"/>
              <a:pPr/>
              <a:t>24</a:t>
            </a:fld>
            <a:endParaRPr lang="ja-JP" altLang="en-US" sz="120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スライド イメージ プレースホルダー 1">
            <a:extLst>
              <a:ext uri="{FF2B5EF4-FFF2-40B4-BE49-F238E27FC236}">
                <a16:creationId xmlns:a16="http://schemas.microsoft.com/office/drawing/2014/main" id="{94F0D40E-754E-458D-B5B5-CBA77F4A047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142C6B6C-409F-40CC-8F2A-70CC49901CC8}"/>
              </a:ext>
            </a:extLst>
          </p:cNvPr>
          <p:cNvSpPr>
            <a:spLocks noGrp="1"/>
          </p:cNvSpPr>
          <p:nvPr>
            <p:ph type="body" idx="1"/>
          </p:nvPr>
        </p:nvSpPr>
        <p:spPr>
          <a:xfrm>
            <a:off x="738510" y="4825653"/>
            <a:ext cx="5184576" cy="3913187"/>
          </a:xfrm>
        </p:spPr>
        <p:txBody>
          <a:bodyPr/>
          <a:lstStyle/>
          <a:p>
            <a:pPr algn="just">
              <a:defRPr/>
            </a:pPr>
            <a:r>
              <a:rPr lang="ja-JP" altLang="en-US" dirty="0">
                <a:ea typeface="ＭＳ ゴシック" panose="020B0609070205080204" pitchFamily="49" charset="-128"/>
              </a:rPr>
              <a:t>この頃、時代は大きく変わろうとしていました。平清盛は既に亡く、一の谷の合戦を経て、壇ノ浦の戦いで平家は滅亡します。かくのごとき騒然とした世相の中にもお念仏の教えは身分を問わず、人々の中に浸透していきました。その有り様に比叡山も奈良の仏教界も、法然上人の存在に一目置かざるを得なくなっていました。京都大原の里に「勝林院」という寺があります。平家滅亡の翌年、ここで世にいう「大原問答」が行われました。各宗派の学僧たちが、法然上人に論争を挑んだのです。比叡山や奈良の興福寺、東大寺の名だたる学僧および門弟たちが集い、総勢は三百人を超えたといいます。論争は一日一夜におよびました。法然上人は後日こう語られています。「法門は牛角（ごかく）の論なり、しかども、機根くらべには源空勝ちたりき」と。</a:t>
            </a:r>
            <a:endParaRPr lang="en-US" altLang="ja-JP" dirty="0">
              <a:ea typeface="ＭＳ ゴシック" panose="020B0609070205080204" pitchFamily="49" charset="-128"/>
            </a:endParaRPr>
          </a:p>
          <a:p>
            <a:pPr algn="just">
              <a:defRPr/>
            </a:pPr>
            <a:r>
              <a:rPr lang="ja-JP" altLang="en-US" dirty="0">
                <a:ea typeface="ＭＳ ゴシック" panose="020B0609070205080204" pitchFamily="49" charset="-128"/>
              </a:rPr>
              <a:t>仏の教えについての論争はまさに甲乙つけがたく互角であったが、しかし人間のいつわざる姿をよくよく省みれば、念仏の教えこそが最もふさわしいことを、並いる僧侶たちも、よく理解してくださいました、と。</a:t>
            </a:r>
            <a:endParaRPr lang="en-US" altLang="ja-JP" dirty="0">
              <a:ea typeface="ＭＳ ゴシック" panose="020B0609070205080204" pitchFamily="49" charset="-128"/>
            </a:endParaRPr>
          </a:p>
          <a:p>
            <a:pPr algn="just">
              <a:defRPr/>
            </a:pPr>
            <a:r>
              <a:rPr lang="ja-JP" altLang="en-US" dirty="0">
                <a:ea typeface="ＭＳ ゴシック" panose="020B0609070205080204" pitchFamily="49" charset="-128"/>
              </a:rPr>
              <a:t>問答が終わった後、三日三晩にわたり、大原の里に念仏の声が響きわたったといいます。</a:t>
            </a:r>
          </a:p>
          <a:p>
            <a:pPr algn="just">
              <a:lnSpc>
                <a:spcPts val="2700"/>
              </a:lnSpc>
              <a:defRPr/>
            </a:pPr>
            <a:endParaRPr lang="ja-JP" altLang="en-US" sz="1600" dirty="0">
              <a:latin typeface="ＭＳ 明朝" panose="02020609040205080304" pitchFamily="17" charset="-128"/>
              <a:ea typeface="ＭＳ 明朝" panose="02020609040205080304" pitchFamily="17" charset="-128"/>
            </a:endParaRPr>
          </a:p>
        </p:txBody>
      </p:sp>
      <p:sp>
        <p:nvSpPr>
          <p:cNvPr id="63492" name="スライド番号プレースホルダー 3">
            <a:extLst>
              <a:ext uri="{FF2B5EF4-FFF2-40B4-BE49-F238E27FC236}">
                <a16:creationId xmlns:a16="http://schemas.microsoft.com/office/drawing/2014/main" id="{533243A7-59DA-4D5F-88DB-6A737E32B25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panose="02020603050405020304" pitchFamily="18" charset="0"/>
                <a:ea typeface="Osaka" charset="-128"/>
              </a:defRPr>
            </a:lvl1pPr>
            <a:lvl2pPr marL="742950" indent="-285750">
              <a:defRPr kumimoji="1" sz="2400">
                <a:solidFill>
                  <a:schemeClr val="tx1"/>
                </a:solidFill>
                <a:latin typeface="Times" panose="02020603050405020304" pitchFamily="18" charset="0"/>
                <a:ea typeface="Osaka" charset="-128"/>
              </a:defRPr>
            </a:lvl2pPr>
            <a:lvl3pPr marL="1143000" indent="-228600">
              <a:defRPr kumimoji="1" sz="2400">
                <a:solidFill>
                  <a:schemeClr val="tx1"/>
                </a:solidFill>
                <a:latin typeface="Times" panose="02020603050405020304" pitchFamily="18" charset="0"/>
                <a:ea typeface="Osaka" charset="-128"/>
              </a:defRPr>
            </a:lvl3pPr>
            <a:lvl4pPr marL="1600200" indent="-228600">
              <a:defRPr kumimoji="1" sz="2400">
                <a:solidFill>
                  <a:schemeClr val="tx1"/>
                </a:solidFill>
                <a:latin typeface="Times" panose="02020603050405020304" pitchFamily="18" charset="0"/>
                <a:ea typeface="Osaka" charset="-128"/>
              </a:defRPr>
            </a:lvl4pPr>
            <a:lvl5pPr marL="2057400" indent="-228600">
              <a:defRPr kumimoji="1"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fld id="{43937FC4-FCFB-4D2F-AA40-8FC70C9B0627}" type="slidenum">
              <a:rPr lang="ja-JP" altLang="en-US" sz="1200" smtClean="0"/>
              <a:pPr/>
              <a:t>25</a:t>
            </a:fld>
            <a:endParaRPr lang="ja-JP" alt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ea typeface="ＭＳ ゴシック" panose="020B0609070205080204" pitchFamily="49" charset="-128"/>
              </a:rPr>
              <a:t>４．</a:t>
            </a:r>
            <a:r>
              <a:rPr kumimoji="1" lang="en-US" altLang="ja-JP" dirty="0">
                <a:ea typeface="ＭＳ ゴシック" panose="020B0609070205080204" pitchFamily="49" charset="-128"/>
              </a:rPr>
              <a:t>『</a:t>
            </a:r>
            <a:r>
              <a:rPr lang="ja-JP" altLang="en-US" dirty="0">
                <a:ea typeface="ＭＳ ゴシック" panose="020B0609070205080204" pitchFamily="49" charset="-128"/>
              </a:rPr>
              <a:t>選択集</a:t>
            </a:r>
            <a:r>
              <a:rPr kumimoji="1" lang="en-US" altLang="ja-JP" dirty="0">
                <a:ea typeface="ＭＳ ゴシック" panose="020B0609070205080204" pitchFamily="49" charset="-128"/>
              </a:rPr>
              <a:t>』</a:t>
            </a:r>
            <a:r>
              <a:rPr kumimoji="1" lang="ja-JP" altLang="en-US" dirty="0">
                <a:ea typeface="ＭＳ ゴシック" panose="020B0609070205080204" pitchFamily="49" charset="-128"/>
              </a:rPr>
              <a:t>の撰述</a:t>
            </a:r>
            <a:endParaRPr kumimoji="1" lang="en-US" altLang="ja-JP" dirty="0">
              <a:ea typeface="ＭＳ ゴシック" panose="020B0609070205080204" pitchFamily="49" charset="-128"/>
            </a:endParaRPr>
          </a:p>
          <a:p>
            <a:endParaRPr lang="en-US" altLang="ja-JP" dirty="0">
              <a:ea typeface="ＭＳ ゴシック" panose="020B0609070205080204" pitchFamily="49" charset="-128"/>
            </a:endParaRPr>
          </a:p>
          <a:p>
            <a:r>
              <a:rPr kumimoji="1" lang="ja-JP" altLang="en-US" dirty="0">
                <a:ea typeface="ＭＳ ゴシック" panose="020B0609070205080204" pitchFamily="49" charset="-128"/>
              </a:rPr>
              <a:t>法然上人のみ教えの全ては、この</a:t>
            </a:r>
            <a:r>
              <a:rPr kumimoji="1" lang="en-US" altLang="ja-JP" dirty="0">
                <a:ea typeface="ＭＳ ゴシック" panose="020B0609070205080204" pitchFamily="49" charset="-128"/>
              </a:rPr>
              <a:t>『</a:t>
            </a:r>
            <a:r>
              <a:rPr kumimoji="1" lang="ja-JP" altLang="en-US" dirty="0">
                <a:ea typeface="ＭＳ ゴシック" panose="020B0609070205080204" pitchFamily="49" charset="-128"/>
              </a:rPr>
              <a:t>選択本願念仏集</a:t>
            </a:r>
            <a:r>
              <a:rPr kumimoji="1" lang="en-US" altLang="ja-JP" dirty="0">
                <a:ea typeface="ＭＳ ゴシック" panose="020B0609070205080204" pitchFamily="49" charset="-128"/>
              </a:rPr>
              <a:t>』</a:t>
            </a:r>
            <a:r>
              <a:rPr kumimoji="1" lang="ja-JP" altLang="en-US" dirty="0">
                <a:ea typeface="ＭＳ ゴシック" panose="020B0609070205080204" pitchFamily="49" charset="-128"/>
              </a:rPr>
              <a:t>、通称</a:t>
            </a:r>
            <a:r>
              <a:rPr kumimoji="1" lang="en-US" altLang="ja-JP" dirty="0">
                <a:ea typeface="ＭＳ ゴシック" panose="020B0609070205080204" pitchFamily="49" charset="-128"/>
              </a:rPr>
              <a:t>『</a:t>
            </a:r>
            <a:r>
              <a:rPr lang="ja-JP" altLang="en-US" dirty="0">
                <a:ea typeface="ＭＳ ゴシック" panose="020B0609070205080204" pitchFamily="49" charset="-128"/>
              </a:rPr>
              <a:t>選択集</a:t>
            </a:r>
            <a:r>
              <a:rPr lang="en-US" altLang="ja-JP" dirty="0">
                <a:ea typeface="ＭＳ ゴシック" panose="020B0609070205080204" pitchFamily="49" charset="-128"/>
              </a:rPr>
              <a:t>』</a:t>
            </a:r>
            <a:r>
              <a:rPr kumimoji="1" lang="ja-JP" altLang="en-US" dirty="0">
                <a:ea typeface="ＭＳ ゴシック" panose="020B0609070205080204" pitchFamily="49" charset="-128"/>
              </a:rPr>
              <a:t>にまとめられています。</a:t>
            </a:r>
          </a:p>
        </p:txBody>
      </p:sp>
      <p:sp>
        <p:nvSpPr>
          <p:cNvPr id="4" name="スライド番号プレースホルダー 3"/>
          <p:cNvSpPr>
            <a:spLocks noGrp="1"/>
          </p:cNvSpPr>
          <p:nvPr>
            <p:ph type="sldNum" sz="quarter" idx="5"/>
          </p:nvPr>
        </p:nvSpPr>
        <p:spPr/>
        <p:txBody>
          <a:bodyPr/>
          <a:lstStyle/>
          <a:p>
            <a:pPr>
              <a:defRPr/>
            </a:pPr>
            <a:fld id="{DD9A655C-0F81-4572-9419-40442850D78B}" type="slidenum">
              <a:rPr lang="ja-JP" altLang="en-US" smtClean="0"/>
              <a:pPr>
                <a:defRPr/>
              </a:pPr>
              <a:t>26</a:t>
            </a:fld>
            <a:endParaRPr lang="ja-JP" altLang="en-US"/>
          </a:p>
        </p:txBody>
      </p:sp>
    </p:spTree>
    <p:extLst>
      <p:ext uri="{BB962C8B-B14F-4D97-AF65-F5344CB8AC3E}">
        <p14:creationId xmlns:p14="http://schemas.microsoft.com/office/powerpoint/2010/main" val="19800628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スライド イメージ プレースホルダー 1">
            <a:extLst>
              <a:ext uri="{FF2B5EF4-FFF2-40B4-BE49-F238E27FC236}">
                <a16:creationId xmlns:a16="http://schemas.microsoft.com/office/drawing/2014/main" id="{7E4A2CE0-8595-48CB-B7CC-502A50213BF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4DCED1C-B0B6-4B81-8392-031884AAD1D3}"/>
              </a:ext>
            </a:extLst>
          </p:cNvPr>
          <p:cNvSpPr>
            <a:spLocks noGrp="1"/>
          </p:cNvSpPr>
          <p:nvPr>
            <p:ph type="body" idx="1"/>
          </p:nvPr>
        </p:nvSpPr>
        <p:spPr/>
        <p:txBody>
          <a:bodyPr/>
          <a:lstStyle/>
          <a:p>
            <a:pPr>
              <a:defRPr/>
            </a:pPr>
            <a:r>
              <a:rPr lang="en-US" altLang="ja-JP" dirty="0">
                <a:ea typeface="ＭＳ ゴシック" panose="020B0609070205080204" pitchFamily="49" charset="-128"/>
              </a:rPr>
              <a:t>『</a:t>
            </a:r>
            <a:r>
              <a:rPr kumimoji="1" lang="ja-JP" altLang="en-US" dirty="0">
                <a:ea typeface="ＭＳ ゴシック" panose="020B0609070205080204" pitchFamily="49" charset="-128"/>
              </a:rPr>
              <a:t>選択集</a:t>
            </a:r>
            <a:r>
              <a:rPr kumimoji="1" lang="en-US" altLang="ja-JP" dirty="0">
                <a:ea typeface="ＭＳ ゴシック" panose="020B0609070205080204" pitchFamily="49" charset="-128"/>
              </a:rPr>
              <a:t>』</a:t>
            </a:r>
            <a:r>
              <a:rPr kumimoji="1" lang="ja-JP" altLang="en-US" dirty="0">
                <a:ea typeface="ＭＳ ゴシック" panose="020B0609070205080204" pitchFamily="49" charset="-128"/>
              </a:rPr>
              <a:t>は前の関白九条兼実公の強い願いに応え、法然上人</a:t>
            </a:r>
            <a:r>
              <a:rPr kumimoji="1" lang="en-US" altLang="ja-JP" dirty="0">
                <a:ea typeface="ＭＳ ゴシック" panose="020B0609070205080204" pitchFamily="49" charset="-128"/>
              </a:rPr>
              <a:t>66</a:t>
            </a:r>
            <a:r>
              <a:rPr kumimoji="1" lang="ja-JP" altLang="en-US" dirty="0">
                <a:ea typeface="ＭＳ ゴシック" panose="020B0609070205080204" pitchFamily="49" charset="-128"/>
              </a:rPr>
              <a:t>才、建久</a:t>
            </a:r>
            <a:r>
              <a:rPr kumimoji="1" lang="en-US" altLang="ja-JP" dirty="0">
                <a:ea typeface="ＭＳ ゴシック" panose="020B0609070205080204" pitchFamily="49" charset="-128"/>
              </a:rPr>
              <a:t>9</a:t>
            </a:r>
            <a:r>
              <a:rPr kumimoji="1" lang="ja-JP" altLang="en-US" dirty="0">
                <a:ea typeface="ＭＳ ゴシック" panose="020B0609070205080204" pitchFamily="49" charset="-128"/>
              </a:rPr>
              <a:t>年（</a:t>
            </a:r>
            <a:r>
              <a:rPr kumimoji="1" lang="en-US" altLang="ja-JP" dirty="0">
                <a:ea typeface="ＭＳ ゴシック" panose="020B0609070205080204" pitchFamily="49" charset="-128"/>
              </a:rPr>
              <a:t>1198</a:t>
            </a:r>
            <a:r>
              <a:rPr kumimoji="1" lang="ja-JP" altLang="en-US" dirty="0">
                <a:ea typeface="ＭＳ ゴシック" panose="020B0609070205080204" pitchFamily="49" charset="-128"/>
              </a:rPr>
              <a:t>）</a:t>
            </a:r>
            <a:r>
              <a:rPr kumimoji="1" lang="en-US" altLang="ja-JP" dirty="0">
                <a:ea typeface="ＭＳ ゴシック" panose="020B0609070205080204" pitchFamily="49" charset="-128"/>
              </a:rPr>
              <a:t>3</a:t>
            </a:r>
            <a:r>
              <a:rPr kumimoji="1" lang="ja-JP" altLang="en-US" dirty="0">
                <a:ea typeface="ＭＳ ゴシック" panose="020B0609070205080204" pitchFamily="49" charset="-128"/>
              </a:rPr>
              <a:t>月に撰述</a:t>
            </a:r>
            <a:r>
              <a:rPr lang="ja-JP" altLang="en-US" dirty="0">
                <a:ea typeface="ＭＳ ゴシック" panose="020B0609070205080204" pitchFamily="49" charset="-128"/>
              </a:rPr>
              <a:t>されました。</a:t>
            </a:r>
            <a:endParaRPr lang="en-US" altLang="ja-JP" dirty="0">
              <a:ea typeface="ＭＳ ゴシック" panose="020B0609070205080204" pitchFamily="49" charset="-128"/>
            </a:endParaRPr>
          </a:p>
          <a:p>
            <a:pPr>
              <a:defRPr/>
            </a:pPr>
            <a:r>
              <a:rPr lang="ja-JP" altLang="en-US" dirty="0">
                <a:ea typeface="ＭＳ ゴシック" panose="020B0609070205080204" pitchFamily="49" charset="-128"/>
              </a:rPr>
              <a:t>この年の法然上人は、前年から患っていた病が長引いて、遺言を残すほどに厳しい病状にありました。</a:t>
            </a:r>
            <a:endParaRPr lang="en-US" altLang="ja-JP" dirty="0">
              <a:ea typeface="ＭＳ ゴシック" panose="020B0609070205080204" pitchFamily="49" charset="-128"/>
            </a:endParaRPr>
          </a:p>
          <a:p>
            <a:pPr>
              <a:defRPr/>
            </a:pPr>
            <a:r>
              <a:rPr lang="ja-JP" altLang="en-US" dirty="0">
                <a:ea typeface="ＭＳ ゴシック" panose="020B0609070205080204" pitchFamily="49" charset="-128"/>
              </a:rPr>
              <a:t>こうした状況を察した九条兼実公は、法然上人の病気平癒を待って一書の執筆を請うたのでした。</a:t>
            </a:r>
          </a:p>
          <a:p>
            <a:pPr>
              <a:defRPr/>
            </a:pPr>
            <a:endParaRPr lang="en-US" altLang="ja-JP" dirty="0">
              <a:ea typeface="ＭＳ ゴシック" panose="020B0609070205080204" pitchFamily="49" charset="-128"/>
            </a:endParaRPr>
          </a:p>
          <a:p>
            <a:pPr>
              <a:defRPr/>
            </a:pPr>
            <a:r>
              <a:rPr lang="ja-JP" altLang="en-US" dirty="0">
                <a:ea typeface="ＭＳ ゴシック" panose="020B0609070205080204" pitchFamily="49" charset="-128"/>
              </a:rPr>
              <a:t>この</a:t>
            </a:r>
            <a:r>
              <a:rPr lang="en-US" altLang="ja-JP" dirty="0">
                <a:ea typeface="ＭＳ ゴシック" panose="020B0609070205080204" pitchFamily="49" charset="-128"/>
              </a:rPr>
              <a:t>『</a:t>
            </a:r>
            <a:r>
              <a:rPr kumimoji="1" lang="ja-JP" altLang="en-US" dirty="0">
                <a:ea typeface="ＭＳ ゴシック" panose="020B0609070205080204" pitchFamily="49" charset="-128"/>
              </a:rPr>
              <a:t>選択集</a:t>
            </a:r>
            <a:r>
              <a:rPr kumimoji="1" lang="en-US" altLang="ja-JP" dirty="0">
                <a:ea typeface="ＭＳ ゴシック" panose="020B0609070205080204" pitchFamily="49" charset="-128"/>
              </a:rPr>
              <a:t>』</a:t>
            </a:r>
            <a:r>
              <a:rPr kumimoji="1" lang="ja-JP" altLang="en-US" dirty="0">
                <a:ea typeface="ＭＳ ゴシック" panose="020B0609070205080204" pitchFamily="49" charset="-128"/>
              </a:rPr>
              <a:t>は、</a:t>
            </a:r>
            <a:r>
              <a:rPr lang="ja-JP" altLang="en-US" dirty="0">
                <a:ea typeface="ＭＳ ゴシック" panose="020B0609070205080204" pitchFamily="49" charset="-128"/>
              </a:rPr>
              <a:t>浄土宗の第一の聖典として、今なお大切に頂戴しています。</a:t>
            </a:r>
            <a:endParaRPr lang="en-US" altLang="ja-JP" dirty="0">
              <a:ea typeface="ＭＳ ゴシック" panose="020B0609070205080204" pitchFamily="49" charset="-128"/>
            </a:endParaRPr>
          </a:p>
        </p:txBody>
      </p:sp>
      <p:sp>
        <p:nvSpPr>
          <p:cNvPr id="67588" name="スライド番号プレースホルダー 3">
            <a:extLst>
              <a:ext uri="{FF2B5EF4-FFF2-40B4-BE49-F238E27FC236}">
                <a16:creationId xmlns:a16="http://schemas.microsoft.com/office/drawing/2014/main" id="{71C7692F-575E-484C-802A-DAAEB51E22F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panose="02020603050405020304" pitchFamily="18" charset="0"/>
                <a:ea typeface="Osaka" charset="-128"/>
              </a:defRPr>
            </a:lvl1pPr>
            <a:lvl2pPr marL="742950" indent="-285750">
              <a:defRPr kumimoji="1" sz="2400">
                <a:solidFill>
                  <a:schemeClr val="tx1"/>
                </a:solidFill>
                <a:latin typeface="Times" panose="02020603050405020304" pitchFamily="18" charset="0"/>
                <a:ea typeface="Osaka" charset="-128"/>
              </a:defRPr>
            </a:lvl2pPr>
            <a:lvl3pPr marL="1143000" indent="-228600">
              <a:defRPr kumimoji="1" sz="2400">
                <a:solidFill>
                  <a:schemeClr val="tx1"/>
                </a:solidFill>
                <a:latin typeface="Times" panose="02020603050405020304" pitchFamily="18" charset="0"/>
                <a:ea typeface="Osaka" charset="-128"/>
              </a:defRPr>
            </a:lvl3pPr>
            <a:lvl4pPr marL="1600200" indent="-228600">
              <a:defRPr kumimoji="1" sz="2400">
                <a:solidFill>
                  <a:schemeClr val="tx1"/>
                </a:solidFill>
                <a:latin typeface="Times" panose="02020603050405020304" pitchFamily="18" charset="0"/>
                <a:ea typeface="Osaka" charset="-128"/>
              </a:defRPr>
            </a:lvl4pPr>
            <a:lvl5pPr marL="2057400" indent="-228600">
              <a:defRPr kumimoji="1"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fld id="{CCA0026F-3C25-443F-9285-A4ADDDFDB4E6}" type="slidenum">
              <a:rPr lang="ja-JP" altLang="en-US" sz="1200" smtClean="0"/>
              <a:pPr/>
              <a:t>27</a:t>
            </a:fld>
            <a:endParaRPr lang="ja-JP" alt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ea typeface="ＭＳ ゴシック" panose="020B0609070205080204" pitchFamily="49" charset="-128"/>
              </a:rPr>
              <a:t>この</a:t>
            </a:r>
            <a:r>
              <a:rPr kumimoji="1" lang="en-US" altLang="ja-JP" dirty="0">
                <a:ea typeface="ＭＳ ゴシック" panose="020B0609070205080204" pitchFamily="49" charset="-128"/>
              </a:rPr>
              <a:t>『</a:t>
            </a:r>
            <a:r>
              <a:rPr kumimoji="1" lang="ja-JP" altLang="en-US" dirty="0">
                <a:ea typeface="ＭＳ ゴシック" panose="020B0609070205080204" pitchFamily="49" charset="-128"/>
              </a:rPr>
              <a:t>選択集</a:t>
            </a:r>
            <a:r>
              <a:rPr kumimoji="1" lang="en-US" altLang="ja-JP" dirty="0">
                <a:ea typeface="ＭＳ ゴシック" panose="020B0609070205080204" pitchFamily="49" charset="-128"/>
              </a:rPr>
              <a:t>』</a:t>
            </a:r>
            <a:r>
              <a:rPr kumimoji="1" lang="ja-JP" altLang="en-US" dirty="0">
                <a:ea typeface="ＭＳ ゴシック" panose="020B0609070205080204" pitchFamily="49" charset="-128"/>
              </a:rPr>
              <a:t>は、</a:t>
            </a:r>
            <a:r>
              <a:rPr kumimoji="1" lang="en-US" altLang="ja-JP" dirty="0">
                <a:ea typeface="ＭＳ ゴシック" panose="020B0609070205080204" pitchFamily="49" charset="-128"/>
              </a:rPr>
              <a:t>16</a:t>
            </a:r>
            <a:r>
              <a:rPr kumimoji="1" lang="ja-JP" altLang="en-US" dirty="0">
                <a:ea typeface="ＭＳ ゴシック" panose="020B0609070205080204" pitchFamily="49" charset="-128"/>
              </a:rPr>
              <a:t>章から成り立っています。</a:t>
            </a:r>
            <a:endParaRPr kumimoji="1" lang="en-US" altLang="ja-JP" dirty="0">
              <a:ea typeface="ＭＳ ゴシック" panose="020B0609070205080204" pitchFamily="49" charset="-128"/>
            </a:endParaRPr>
          </a:p>
          <a:p>
            <a:r>
              <a:rPr kumimoji="1" lang="ja-JP" altLang="en-US" dirty="0">
                <a:ea typeface="ＭＳ ゴシック" panose="020B0609070205080204" pitchFamily="49" charset="-128"/>
              </a:rPr>
              <a:t>仏教の様々な修行方法の中から、人々が極楽浄土に往生</a:t>
            </a:r>
            <a:r>
              <a:rPr lang="ja-JP" altLang="en-US" dirty="0">
                <a:ea typeface="ＭＳ ゴシック" panose="020B0609070205080204" pitchFamily="49" charset="-128"/>
              </a:rPr>
              <a:t>す</a:t>
            </a:r>
            <a:r>
              <a:rPr kumimoji="1" lang="ja-JP" altLang="en-US" dirty="0">
                <a:ea typeface="ＭＳ ゴシック" panose="020B0609070205080204" pitchFamily="49" charset="-128"/>
              </a:rPr>
              <a:t>るための方法として、ただ「南無阿弥陀仏」と阿弥陀仏の名号を称える念仏だけ、阿弥陀仏自身が選び取って定めたことを、体系的に著わしたものです。</a:t>
            </a:r>
            <a:endParaRPr kumimoji="1" lang="en-US" altLang="ja-JP" dirty="0">
              <a:ea typeface="ＭＳ ゴシック" panose="020B0609070205080204" pitchFamily="49" charset="-128"/>
            </a:endParaRPr>
          </a:p>
          <a:p>
            <a:endParaRPr lang="en-US" altLang="ja-JP" sz="1600" dirty="0"/>
          </a:p>
        </p:txBody>
      </p:sp>
      <p:sp>
        <p:nvSpPr>
          <p:cNvPr id="4" name="スライド番号プレースホルダー 3"/>
          <p:cNvSpPr>
            <a:spLocks noGrp="1"/>
          </p:cNvSpPr>
          <p:nvPr>
            <p:ph type="sldNum" sz="quarter" idx="5"/>
          </p:nvPr>
        </p:nvSpPr>
        <p:spPr/>
        <p:txBody>
          <a:bodyPr/>
          <a:lstStyle/>
          <a:p>
            <a:pPr>
              <a:defRPr/>
            </a:pPr>
            <a:fld id="{DD9A655C-0F81-4572-9419-40442850D78B}" type="slidenum">
              <a:rPr lang="ja-JP" altLang="en-US" smtClean="0"/>
              <a:pPr>
                <a:defRPr/>
              </a:pPr>
              <a:t>28</a:t>
            </a:fld>
            <a:endParaRPr lang="ja-JP" altLang="en-US"/>
          </a:p>
        </p:txBody>
      </p:sp>
    </p:spTree>
    <p:extLst>
      <p:ext uri="{BB962C8B-B14F-4D97-AF65-F5344CB8AC3E}">
        <p14:creationId xmlns:p14="http://schemas.microsoft.com/office/powerpoint/2010/main" val="16789838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ea typeface="ＭＳ ゴシック" panose="020B0609070205080204" pitchFamily="49" charset="-128"/>
              </a:rPr>
              <a:t>５．法難と四国配流</a:t>
            </a:r>
            <a:endParaRPr kumimoji="1" lang="en-US" altLang="ja-JP" dirty="0">
              <a:ea typeface="ＭＳ ゴシック" panose="020B0609070205080204" pitchFamily="49" charset="-128"/>
            </a:endParaRPr>
          </a:p>
          <a:p>
            <a:endParaRPr lang="en-US" altLang="ja-JP" dirty="0">
              <a:ea typeface="ＭＳ ゴシック" panose="020B0609070205080204" pitchFamily="49" charset="-128"/>
            </a:endParaRPr>
          </a:p>
          <a:p>
            <a:pPr algn="just">
              <a:defRPr/>
            </a:pPr>
            <a:r>
              <a:rPr lang="ja-JP" altLang="ja-JP" kern="100" dirty="0">
                <a:ea typeface="ＭＳ ゴシック" panose="020B0609070205080204" pitchFamily="49" charset="-128"/>
                <a:cs typeface="Times New Roman" panose="02020603050405020304" pitchFamily="18" charset="0"/>
              </a:rPr>
              <a:t>法然上人の念仏の教えは、当時の仏教界に理解されていたかに思われ</a:t>
            </a:r>
            <a:r>
              <a:rPr lang="ja-JP" altLang="en-US" kern="100" dirty="0">
                <a:ea typeface="ＭＳ ゴシック" panose="020B0609070205080204" pitchFamily="49" charset="-128"/>
                <a:cs typeface="Times New Roman" panose="02020603050405020304" pitchFamily="18" charset="0"/>
              </a:rPr>
              <a:t>まし</a:t>
            </a:r>
            <a:r>
              <a:rPr lang="ja-JP" altLang="ja-JP" kern="100" dirty="0">
                <a:ea typeface="ＭＳ ゴシック" panose="020B0609070205080204" pitchFamily="49" charset="-128"/>
                <a:cs typeface="Times New Roman" panose="02020603050405020304" pitchFamily="18" charset="0"/>
              </a:rPr>
              <a:t>たが、京都の市中に念仏の声が</a:t>
            </a:r>
            <a:r>
              <a:rPr lang="ja-JP" altLang="en-US" kern="100" dirty="0">
                <a:ea typeface="ＭＳ ゴシック" panose="020B0609070205080204" pitchFamily="49" charset="-128"/>
                <a:cs typeface="Times New Roman" panose="02020603050405020304" pitchFamily="18" charset="0"/>
              </a:rPr>
              <a:t>広く</a:t>
            </a:r>
            <a:r>
              <a:rPr lang="ja-JP" altLang="ja-JP" kern="100" dirty="0">
                <a:ea typeface="ＭＳ ゴシック" panose="020B0609070205080204" pitchFamily="49" charset="-128"/>
                <a:cs typeface="Times New Roman" panose="02020603050405020304" pitchFamily="18" charset="0"/>
              </a:rPr>
              <a:t>弘まるにつれ、それを快く思わない、比叡山や奈良の仏教界から、念仏</a:t>
            </a:r>
            <a:r>
              <a:rPr lang="ja-JP" altLang="en-US" kern="100" dirty="0">
                <a:ea typeface="ＭＳ ゴシック" panose="020B0609070205080204" pitchFamily="49" charset="-128"/>
                <a:cs typeface="Times New Roman" panose="02020603050405020304" pitchFamily="18" charset="0"/>
              </a:rPr>
              <a:t>の禁止を求める</a:t>
            </a:r>
            <a:r>
              <a:rPr lang="ja-JP" altLang="ja-JP" kern="100" dirty="0">
                <a:ea typeface="ＭＳ ゴシック" panose="020B0609070205080204" pitchFamily="49" charset="-128"/>
                <a:cs typeface="Times New Roman" panose="02020603050405020304" pitchFamily="18" charset="0"/>
              </a:rPr>
              <a:t>告訴状が朝廷へ、度々出されてい</a:t>
            </a:r>
            <a:r>
              <a:rPr lang="ja-JP" altLang="en-US" kern="100" dirty="0">
                <a:ea typeface="ＭＳ ゴシック" panose="020B0609070205080204" pitchFamily="49" charset="-128"/>
                <a:cs typeface="Times New Roman" panose="02020603050405020304" pitchFamily="18" charset="0"/>
              </a:rPr>
              <a:t>まし</a:t>
            </a:r>
            <a:r>
              <a:rPr lang="ja-JP" altLang="ja-JP" kern="100" dirty="0">
                <a:ea typeface="ＭＳ ゴシック" panose="020B0609070205080204" pitchFamily="49" charset="-128"/>
                <a:cs typeface="Times New Roman" panose="02020603050405020304" pitchFamily="18" charset="0"/>
              </a:rPr>
              <a:t>た。</a:t>
            </a:r>
          </a:p>
          <a:p>
            <a:endParaRPr kumimoji="1" lang="ja-JP" altLang="en-US" sz="1600"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pPr>
              <a:defRPr/>
            </a:pPr>
            <a:fld id="{DD9A655C-0F81-4572-9419-40442850D78B}" type="slidenum">
              <a:rPr lang="ja-JP" altLang="en-US" smtClean="0"/>
              <a:pPr>
                <a:defRPr/>
              </a:pPr>
              <a:t>29</a:t>
            </a:fld>
            <a:endParaRPr lang="ja-JP" altLang="en-US"/>
          </a:p>
        </p:txBody>
      </p:sp>
    </p:spTree>
    <p:extLst>
      <p:ext uri="{BB962C8B-B14F-4D97-AF65-F5344CB8AC3E}">
        <p14:creationId xmlns:p14="http://schemas.microsoft.com/office/powerpoint/2010/main" val="2744181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スライド イメージ プレースホルダー 1">
            <a:extLst>
              <a:ext uri="{FF2B5EF4-FFF2-40B4-BE49-F238E27FC236}">
                <a16:creationId xmlns:a16="http://schemas.microsoft.com/office/drawing/2014/main" id="{29D86ACE-4A9D-46E0-B9F6-67DB1B664F5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ノート プレースホルダー 2">
            <a:extLst>
              <a:ext uri="{FF2B5EF4-FFF2-40B4-BE49-F238E27FC236}">
                <a16:creationId xmlns:a16="http://schemas.microsoft.com/office/drawing/2014/main" id="{D10419C7-B468-418F-8188-D48A7D32FE70}"/>
              </a:ext>
            </a:extLst>
          </p:cNvPr>
          <p:cNvSpPr>
            <a:spLocks noGrp="1" noChangeArrowheads="1"/>
          </p:cNvSpPr>
          <p:nvPr>
            <p:ph type="body" idx="1"/>
          </p:nvPr>
        </p:nvSpPr>
        <p:spPr bwMode="auto">
          <a:xfrm>
            <a:off x="681038" y="4783138"/>
            <a:ext cx="5443537" cy="443500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ea typeface="ＭＳ ゴシック" panose="020B0609070205080204" pitchFamily="49" charset="-128"/>
              </a:rPr>
              <a:t>本講では、法然上人の生涯から学ぶとして、</a:t>
            </a:r>
            <a:endParaRPr lang="en-US" altLang="ja-JP" dirty="0">
              <a:ea typeface="ＭＳ ゴシック" panose="020B0609070205080204" pitchFamily="49" charset="-128"/>
            </a:endParaRPr>
          </a:p>
          <a:p>
            <a:r>
              <a:rPr lang="ja-JP" altLang="en-US" dirty="0">
                <a:ea typeface="ＭＳ ゴシック" panose="020B0609070205080204" pitchFamily="49" charset="-128"/>
              </a:rPr>
              <a:t>１．誕生、父母との別れ</a:t>
            </a:r>
            <a:endParaRPr lang="en-US" altLang="ja-JP" dirty="0">
              <a:ea typeface="ＭＳ ゴシック" panose="020B0609070205080204" pitchFamily="49" charset="-128"/>
            </a:endParaRPr>
          </a:p>
          <a:p>
            <a:r>
              <a:rPr lang="ja-JP" altLang="en-US" dirty="0">
                <a:ea typeface="ＭＳ ゴシック" panose="020B0609070205080204" pitchFamily="49" charset="-128"/>
              </a:rPr>
              <a:t>２．比叡山へ、求道の日々</a:t>
            </a:r>
            <a:endParaRPr lang="en-US" altLang="ja-JP" dirty="0">
              <a:ea typeface="ＭＳ ゴシック" panose="020B0609070205080204" pitchFamily="49" charset="-128"/>
            </a:endParaRPr>
          </a:p>
          <a:p>
            <a:r>
              <a:rPr lang="ja-JP" altLang="en-US" dirty="0">
                <a:ea typeface="ＭＳ ゴシック" panose="020B0609070205080204" pitchFamily="49" charset="-128"/>
              </a:rPr>
              <a:t>３．浄土宗を開く</a:t>
            </a:r>
            <a:endParaRPr lang="en-US" altLang="ja-JP" dirty="0">
              <a:ea typeface="ＭＳ ゴシック" panose="020B0609070205080204" pitchFamily="49" charset="-128"/>
            </a:endParaRPr>
          </a:p>
          <a:p>
            <a:r>
              <a:rPr lang="ja-JP" altLang="en-US" dirty="0">
                <a:ea typeface="ＭＳ ゴシック" panose="020B0609070205080204" pitchFamily="49" charset="-128"/>
              </a:rPr>
              <a:t>４．</a:t>
            </a:r>
            <a:r>
              <a:rPr lang="en-US" altLang="ja-JP" dirty="0">
                <a:ea typeface="ＭＳ ゴシック" panose="020B0609070205080204" pitchFamily="49" charset="-128"/>
              </a:rPr>
              <a:t>『</a:t>
            </a:r>
            <a:r>
              <a:rPr lang="ja-JP" altLang="en-US" dirty="0">
                <a:ea typeface="ＭＳ ゴシック" panose="020B0609070205080204" pitchFamily="49" charset="-128"/>
              </a:rPr>
              <a:t>選択集</a:t>
            </a:r>
            <a:r>
              <a:rPr lang="en-US" altLang="ja-JP" dirty="0">
                <a:ea typeface="ＭＳ ゴシック" panose="020B0609070205080204" pitchFamily="49" charset="-128"/>
              </a:rPr>
              <a:t>』</a:t>
            </a:r>
            <a:r>
              <a:rPr lang="ja-JP" altLang="en-US" dirty="0">
                <a:ea typeface="ＭＳ ゴシック" panose="020B0609070205080204" pitchFamily="49" charset="-128"/>
              </a:rPr>
              <a:t>の撰述</a:t>
            </a:r>
            <a:endParaRPr lang="en-US" altLang="ja-JP" dirty="0">
              <a:ea typeface="ＭＳ ゴシック" panose="020B0609070205080204" pitchFamily="49" charset="-128"/>
            </a:endParaRPr>
          </a:p>
          <a:p>
            <a:r>
              <a:rPr lang="ja-JP" altLang="en-US" dirty="0">
                <a:ea typeface="ＭＳ ゴシック" panose="020B0609070205080204" pitchFamily="49" charset="-128"/>
              </a:rPr>
              <a:t>５．法難と四国配流</a:t>
            </a:r>
            <a:endParaRPr lang="en-US" altLang="ja-JP" dirty="0">
              <a:ea typeface="ＭＳ ゴシック" panose="020B0609070205080204" pitchFamily="49" charset="-128"/>
            </a:endParaRPr>
          </a:p>
          <a:p>
            <a:r>
              <a:rPr lang="ja-JP" altLang="en-US" dirty="0">
                <a:ea typeface="ＭＳ ゴシック" panose="020B0609070205080204" pitchFamily="49" charset="-128"/>
              </a:rPr>
              <a:t>６．ご往生</a:t>
            </a:r>
            <a:endParaRPr lang="en-US" altLang="ja-JP" dirty="0">
              <a:ea typeface="ＭＳ ゴシック" panose="020B0609070205080204" pitchFamily="49" charset="-128"/>
            </a:endParaRPr>
          </a:p>
          <a:p>
            <a:r>
              <a:rPr lang="ja-JP" altLang="en-US" dirty="0">
                <a:ea typeface="ＭＳ ゴシック" panose="020B0609070205080204" pitchFamily="49" charset="-128"/>
              </a:rPr>
              <a:t>７．おおらかな教え</a:t>
            </a:r>
            <a:endParaRPr lang="en-US" altLang="ja-JP" dirty="0">
              <a:ea typeface="ＭＳ ゴシック" panose="020B0609070205080204" pitchFamily="49" charset="-128"/>
            </a:endParaRPr>
          </a:p>
          <a:p>
            <a:r>
              <a:rPr lang="ja-JP" altLang="en-US" dirty="0">
                <a:ea typeface="ＭＳ ゴシック" panose="020B0609070205080204" pitchFamily="49" charset="-128"/>
              </a:rPr>
              <a:t>８．万人救済のために</a:t>
            </a:r>
            <a:endParaRPr lang="en-US" altLang="ja-JP" dirty="0">
              <a:ea typeface="ＭＳ ゴシック" panose="020B0609070205080204" pitchFamily="49" charset="-128"/>
            </a:endParaRPr>
          </a:p>
          <a:p>
            <a:r>
              <a:rPr lang="ja-JP" altLang="en-US" dirty="0">
                <a:ea typeface="ＭＳ ゴシック" panose="020B0609070205080204" pitchFamily="49" charset="-128"/>
              </a:rPr>
              <a:t>９．法然上人御遺訓「一枚起請文」</a:t>
            </a:r>
            <a:endParaRPr lang="en-US" altLang="ja-JP" dirty="0">
              <a:ea typeface="ＭＳ ゴシック" panose="020B0609070205080204" pitchFamily="49" charset="-128"/>
            </a:endParaRPr>
          </a:p>
          <a:p>
            <a:r>
              <a:rPr lang="ja-JP" altLang="en-US" dirty="0">
                <a:ea typeface="ＭＳ ゴシック" panose="020B0609070205080204" pitchFamily="49" charset="-128"/>
              </a:rPr>
              <a:t>の</a:t>
            </a:r>
            <a:r>
              <a:rPr lang="en-US" altLang="ja-JP" dirty="0">
                <a:ea typeface="ＭＳ ゴシック" panose="020B0609070205080204" pitchFamily="49" charset="-128"/>
              </a:rPr>
              <a:t>9</a:t>
            </a:r>
            <a:r>
              <a:rPr lang="ja-JP" altLang="en-US" dirty="0">
                <a:ea typeface="ＭＳ ゴシック" panose="020B0609070205080204" pitchFamily="49" charset="-128"/>
              </a:rPr>
              <a:t>編に分けながらご覧頂きます。</a:t>
            </a:r>
            <a:endParaRPr lang="en-US" altLang="ja-JP" dirty="0">
              <a:ea typeface="ＭＳ ゴシック" panose="020B0609070205080204" pitchFamily="49" charset="-128"/>
            </a:endParaRPr>
          </a:p>
          <a:p>
            <a:endParaRPr lang="ja-JP" altLang="en-US" sz="1100" dirty="0"/>
          </a:p>
        </p:txBody>
      </p:sp>
      <p:sp>
        <p:nvSpPr>
          <p:cNvPr id="9220" name="スライド番号プレースホルダー 3">
            <a:extLst>
              <a:ext uri="{FF2B5EF4-FFF2-40B4-BE49-F238E27FC236}">
                <a16:creationId xmlns:a16="http://schemas.microsoft.com/office/drawing/2014/main" id="{31FFB8E7-CFDE-4836-BC95-009A4920EE9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panose="02020603050405020304" pitchFamily="18" charset="0"/>
                <a:ea typeface="Osaka" charset="-128"/>
              </a:defRPr>
            </a:lvl1pPr>
            <a:lvl2pPr marL="742950" indent="-285750">
              <a:defRPr kumimoji="1" sz="2400">
                <a:solidFill>
                  <a:schemeClr val="tx1"/>
                </a:solidFill>
                <a:latin typeface="Times" panose="02020603050405020304" pitchFamily="18" charset="0"/>
                <a:ea typeface="Osaka" charset="-128"/>
              </a:defRPr>
            </a:lvl2pPr>
            <a:lvl3pPr marL="1143000" indent="-228600">
              <a:defRPr kumimoji="1" sz="2400">
                <a:solidFill>
                  <a:schemeClr val="tx1"/>
                </a:solidFill>
                <a:latin typeface="Times" panose="02020603050405020304" pitchFamily="18" charset="0"/>
                <a:ea typeface="Osaka" charset="-128"/>
              </a:defRPr>
            </a:lvl3pPr>
            <a:lvl4pPr marL="1600200" indent="-228600">
              <a:defRPr kumimoji="1" sz="2400">
                <a:solidFill>
                  <a:schemeClr val="tx1"/>
                </a:solidFill>
                <a:latin typeface="Times" panose="02020603050405020304" pitchFamily="18" charset="0"/>
                <a:ea typeface="Osaka" charset="-128"/>
              </a:defRPr>
            </a:lvl4pPr>
            <a:lvl5pPr marL="2057400" indent="-228600">
              <a:defRPr kumimoji="1"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fld id="{E68F528E-E019-4FB5-B993-99E2AE68D458}" type="slidenum">
              <a:rPr lang="ja-JP" altLang="en-US" sz="1200" smtClean="0"/>
              <a:pPr/>
              <a:t>3</a:t>
            </a:fld>
            <a:endParaRPr lang="ja-JP" alt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スライド イメージ プレースホルダー 1">
            <a:extLst>
              <a:ext uri="{FF2B5EF4-FFF2-40B4-BE49-F238E27FC236}">
                <a16:creationId xmlns:a16="http://schemas.microsoft.com/office/drawing/2014/main" id="{EDDFFEDF-B0BD-4C2B-A81C-909598BDB46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1F1DF63B-9F2C-4905-B0D0-AA4245A9F9BF}"/>
              </a:ext>
            </a:extLst>
          </p:cNvPr>
          <p:cNvSpPr>
            <a:spLocks noGrp="1"/>
          </p:cNvSpPr>
          <p:nvPr>
            <p:ph type="body" idx="1"/>
          </p:nvPr>
        </p:nvSpPr>
        <p:spPr/>
        <p:txBody>
          <a:bodyPr/>
          <a:lstStyle/>
          <a:p>
            <a:pPr algn="just">
              <a:spcBef>
                <a:spcPts val="4870"/>
              </a:spcBef>
              <a:spcAft>
                <a:spcPts val="4870"/>
              </a:spcAft>
              <a:defRPr/>
            </a:pPr>
            <a:r>
              <a:rPr lang="ja-JP" altLang="ja-JP" kern="100" dirty="0">
                <a:ea typeface="ＭＳ ゴシック" panose="020B0609070205080204" pitchFamily="49" charset="-128"/>
                <a:cs typeface="Times New Roman" panose="02020603050405020304" pitchFamily="18" charset="0"/>
              </a:rPr>
              <a:t>『</a:t>
            </a:r>
            <a:r>
              <a:rPr lang="ja-JP" altLang="en-US" kern="100" dirty="0">
                <a:ea typeface="ＭＳ ゴシック" panose="020B0609070205080204" pitchFamily="49" charset="-128"/>
                <a:cs typeface="Times New Roman" panose="02020603050405020304" pitchFamily="18" charset="0"/>
              </a:rPr>
              <a:t>四十八巻伝</a:t>
            </a:r>
            <a:r>
              <a:rPr lang="ja-JP" altLang="ja-JP" kern="100" dirty="0">
                <a:ea typeface="ＭＳ ゴシック" panose="020B0609070205080204" pitchFamily="49" charset="-128"/>
                <a:cs typeface="Times New Roman" panose="02020603050405020304" pitchFamily="18" charset="0"/>
              </a:rPr>
              <a:t>』に、</a:t>
            </a:r>
            <a:r>
              <a:rPr lang="en-US" altLang="ja-JP" kern="100" dirty="0" err="1">
                <a:ea typeface="ＭＳ ゴシック" panose="020B0609070205080204" pitchFamily="49" charset="-128"/>
                <a:cs typeface="Times New Roman" panose="02020603050405020304" pitchFamily="18" charset="0"/>
              </a:rPr>
              <a:t>武装した雑兵</a:t>
            </a:r>
            <a:r>
              <a:rPr lang="ja-JP" altLang="en-US" kern="100" dirty="0">
                <a:ea typeface="ＭＳ ゴシック" panose="020B0609070205080204" pitchFamily="49" charset="-128"/>
                <a:cs typeface="Times New Roman" panose="02020603050405020304" pitchFamily="18" charset="0"/>
              </a:rPr>
              <a:t>（ぞうひょう）</a:t>
            </a:r>
            <a:r>
              <a:rPr lang="en-US" altLang="ja-JP" kern="100" dirty="0" err="1">
                <a:ea typeface="ＭＳ ゴシック" panose="020B0609070205080204" pitchFamily="49" charset="-128"/>
                <a:cs typeface="Times New Roman" panose="02020603050405020304" pitchFamily="18" charset="0"/>
              </a:rPr>
              <a:t>とともに</a:t>
            </a:r>
            <a:r>
              <a:rPr lang="ja-JP" altLang="en-US" kern="100" dirty="0">
                <a:ea typeface="ＭＳ ゴシック" panose="020B0609070205080204" pitchFamily="49" charset="-128"/>
                <a:cs typeface="Times New Roman" panose="02020603050405020304" pitchFamily="18" charset="0"/>
              </a:rPr>
              <a:t>、弁慶</a:t>
            </a:r>
            <a:r>
              <a:rPr lang="ja-JP" altLang="ja-JP" kern="100" dirty="0">
                <a:ea typeface="ＭＳ ゴシック" panose="020B0609070205080204" pitchFamily="49" charset="-128"/>
                <a:cs typeface="Times New Roman" panose="02020603050405020304" pitchFamily="18" charset="0"/>
              </a:rPr>
              <a:t>頭巾をかぶり、衣の下に</a:t>
            </a:r>
            <a:r>
              <a:rPr lang="en-US" altLang="ja-JP" kern="100" dirty="0" err="1">
                <a:ea typeface="ＭＳ ゴシック" panose="020B0609070205080204" pitchFamily="49" charset="-128"/>
                <a:cs typeface="Times New Roman" panose="02020603050405020304" pitchFamily="18" charset="0"/>
              </a:rPr>
              <a:t>甲冑を着こみ、気勢をあげている比叡山延暦寺の</a:t>
            </a:r>
            <a:r>
              <a:rPr lang="ja-JP" altLang="en-US" kern="100" dirty="0">
                <a:ea typeface="ＭＳ ゴシック" panose="020B0609070205080204" pitchFamily="49" charset="-128"/>
                <a:cs typeface="Times New Roman" panose="02020603050405020304" pitchFamily="18" charset="0"/>
              </a:rPr>
              <a:t>僧侶</a:t>
            </a:r>
            <a:r>
              <a:rPr lang="en-US" altLang="ja-JP" kern="100" dirty="0" err="1">
                <a:ea typeface="ＭＳ ゴシック" panose="020B0609070205080204" pitchFamily="49" charset="-128"/>
                <a:cs typeface="Times New Roman" panose="02020603050405020304" pitchFamily="18" charset="0"/>
              </a:rPr>
              <a:t>たちが描かれてい</a:t>
            </a:r>
            <a:r>
              <a:rPr lang="ja-JP" altLang="en-US" kern="100" dirty="0">
                <a:ea typeface="ＭＳ ゴシック" panose="020B0609070205080204" pitchFamily="49" charset="-128"/>
                <a:cs typeface="Times New Roman" panose="02020603050405020304" pitchFamily="18" charset="0"/>
              </a:rPr>
              <a:t>ます</a:t>
            </a:r>
            <a:r>
              <a:rPr lang="en-US" altLang="ja-JP" kern="100" dirty="0">
                <a:ea typeface="ＭＳ ゴシック" panose="020B0609070205080204" pitchFamily="49" charset="-128"/>
                <a:cs typeface="Times New Roman" panose="02020603050405020304" pitchFamily="18" charset="0"/>
              </a:rPr>
              <a:t>。「</a:t>
            </a:r>
            <a:r>
              <a:rPr lang="en-US" altLang="ja-JP" kern="100" dirty="0" err="1">
                <a:ea typeface="ＭＳ ゴシック" panose="020B0609070205080204" pitchFamily="49" charset="-128"/>
                <a:cs typeface="Times New Roman" panose="02020603050405020304" pitchFamily="18" charset="0"/>
              </a:rPr>
              <a:t>法然上人の念仏を禁止させるためには宮中への強訴もいとわない」と大音声をあげている絵図で</a:t>
            </a:r>
            <a:r>
              <a:rPr lang="ja-JP" altLang="en-US" kern="100" dirty="0">
                <a:ea typeface="ＭＳ ゴシック" panose="020B0609070205080204" pitchFamily="49" charset="-128"/>
                <a:cs typeface="Times New Roman" panose="02020603050405020304" pitchFamily="18" charset="0"/>
              </a:rPr>
              <a:t>す</a:t>
            </a:r>
            <a:r>
              <a:rPr lang="en-US" altLang="ja-JP" kern="100" dirty="0">
                <a:ea typeface="ＭＳ ゴシック" panose="020B0609070205080204" pitchFamily="49" charset="-128"/>
                <a:cs typeface="Times New Roman" panose="02020603050405020304" pitchFamily="18" charset="0"/>
              </a:rPr>
              <a:t>。</a:t>
            </a:r>
            <a:endParaRPr lang="ja-JP" altLang="ja-JP" kern="100" dirty="0">
              <a:ea typeface="ＭＳ ゴシック" panose="020B0609070205080204" pitchFamily="49" charset="-128"/>
              <a:cs typeface="Times New Roman" panose="02020603050405020304" pitchFamily="18" charset="0"/>
            </a:endParaRPr>
          </a:p>
          <a:p>
            <a:pPr>
              <a:defRPr/>
            </a:pPr>
            <a:endParaRPr lang="ja-JP" altLang="en-US" sz="1100" dirty="0"/>
          </a:p>
        </p:txBody>
      </p:sp>
      <p:sp>
        <p:nvSpPr>
          <p:cNvPr id="70660" name="スライド番号プレースホルダー 3">
            <a:extLst>
              <a:ext uri="{FF2B5EF4-FFF2-40B4-BE49-F238E27FC236}">
                <a16:creationId xmlns:a16="http://schemas.microsoft.com/office/drawing/2014/main" id="{B96C7B56-2640-4063-9B6A-E7B7AC97C85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panose="02020603050405020304" pitchFamily="18" charset="0"/>
                <a:ea typeface="Osaka" charset="-128"/>
              </a:defRPr>
            </a:lvl1pPr>
            <a:lvl2pPr marL="742950" indent="-285750">
              <a:defRPr kumimoji="1" sz="2400">
                <a:solidFill>
                  <a:schemeClr val="tx1"/>
                </a:solidFill>
                <a:latin typeface="Times" panose="02020603050405020304" pitchFamily="18" charset="0"/>
                <a:ea typeface="Osaka" charset="-128"/>
              </a:defRPr>
            </a:lvl2pPr>
            <a:lvl3pPr marL="1143000" indent="-228600">
              <a:defRPr kumimoji="1" sz="2400">
                <a:solidFill>
                  <a:schemeClr val="tx1"/>
                </a:solidFill>
                <a:latin typeface="Times" panose="02020603050405020304" pitchFamily="18" charset="0"/>
                <a:ea typeface="Osaka" charset="-128"/>
              </a:defRPr>
            </a:lvl3pPr>
            <a:lvl4pPr marL="1600200" indent="-228600">
              <a:defRPr kumimoji="1" sz="2400">
                <a:solidFill>
                  <a:schemeClr val="tx1"/>
                </a:solidFill>
                <a:latin typeface="Times" panose="02020603050405020304" pitchFamily="18" charset="0"/>
                <a:ea typeface="Osaka" charset="-128"/>
              </a:defRPr>
            </a:lvl4pPr>
            <a:lvl5pPr marL="2057400" indent="-228600">
              <a:defRPr kumimoji="1"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fld id="{31ABB362-20B2-4EDB-92D9-783E545C0205}" type="slidenum">
              <a:rPr lang="ja-JP" altLang="en-US" sz="1200" smtClean="0"/>
              <a:pPr/>
              <a:t>30</a:t>
            </a:fld>
            <a:endParaRPr lang="ja-JP" alt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スライド イメージ プレースホルダー 1">
            <a:extLst>
              <a:ext uri="{FF2B5EF4-FFF2-40B4-BE49-F238E27FC236}">
                <a16:creationId xmlns:a16="http://schemas.microsoft.com/office/drawing/2014/main" id="{864AFBD3-1BA8-45E0-91D8-81DD10CA0C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604879D5-4DD6-4586-88AB-374F7F728FA9}"/>
              </a:ext>
            </a:extLst>
          </p:cNvPr>
          <p:cNvSpPr>
            <a:spLocks noGrp="1"/>
          </p:cNvSpPr>
          <p:nvPr>
            <p:ph type="body" idx="1"/>
          </p:nvPr>
        </p:nvSpPr>
        <p:spPr/>
        <p:txBody>
          <a:bodyPr/>
          <a:lstStyle/>
          <a:p>
            <a:pPr>
              <a:defRPr/>
            </a:pPr>
            <a:r>
              <a:rPr lang="ja-JP" altLang="ja-JP" kern="100" dirty="0">
                <a:ea typeface="ＭＳ ゴシック" panose="020B0609070205080204" pitchFamily="49" charset="-128"/>
                <a:cs typeface="Times New Roman" panose="02020603050405020304" pitchFamily="18" charset="0"/>
              </a:rPr>
              <a:t>そのようなおり、後鳥羽上皇が熊野へ行幸され、御所を留守にされ</a:t>
            </a:r>
            <a:r>
              <a:rPr lang="ja-JP" altLang="en-US" kern="100" dirty="0">
                <a:ea typeface="ＭＳ ゴシック" panose="020B0609070205080204" pitchFamily="49" charset="-128"/>
                <a:cs typeface="Times New Roman" panose="02020603050405020304" pitchFamily="18" charset="0"/>
              </a:rPr>
              <a:t>ます。</a:t>
            </a:r>
            <a:r>
              <a:rPr lang="ja-JP" altLang="ja-JP" kern="100" dirty="0">
                <a:ea typeface="ＭＳ ゴシック" panose="020B0609070205080204" pitchFamily="49" charset="-128"/>
                <a:cs typeface="Times New Roman" panose="02020603050405020304" pitchFamily="18" charset="0"/>
              </a:rPr>
              <a:t>上皇の覚えめでたい御所の女</a:t>
            </a:r>
            <a:r>
              <a:rPr lang="ja-JP" altLang="en-US" kern="100" dirty="0">
                <a:ea typeface="ＭＳ ゴシック" panose="020B0609070205080204" pitchFamily="49" charset="-128"/>
                <a:cs typeface="Times New Roman" panose="02020603050405020304" pitchFamily="18" charset="0"/>
              </a:rPr>
              <a:t>房</a:t>
            </a:r>
            <a:r>
              <a:rPr lang="ja-JP" altLang="ja-JP" kern="100" dirty="0">
                <a:ea typeface="ＭＳ ゴシック" panose="020B0609070205080204" pitchFamily="49" charset="-128"/>
                <a:cs typeface="Times New Roman" panose="02020603050405020304" pitchFamily="18" charset="0"/>
              </a:rPr>
              <a:t>二人が、法然上人の弟子の</a:t>
            </a:r>
            <a:r>
              <a:rPr lang="ja-JP" altLang="en-US" kern="100" dirty="0">
                <a:ea typeface="ＭＳ ゴシック" panose="020B0609070205080204" pitchFamily="49" charset="-128"/>
                <a:cs typeface="Times New Roman" panose="02020603050405020304" pitchFamily="18" charset="0"/>
              </a:rPr>
              <a:t>住蓮房と安楽房が</a:t>
            </a:r>
            <a:r>
              <a:rPr lang="ja-JP" altLang="ja-JP" kern="100" dirty="0">
                <a:ea typeface="ＭＳ ゴシック" panose="020B0609070205080204" pitchFamily="49" charset="-128"/>
                <a:cs typeface="Times New Roman" panose="02020603050405020304" pitchFamily="18" charset="0"/>
              </a:rPr>
              <a:t>説くお念仏の教え</a:t>
            </a:r>
            <a:r>
              <a:rPr lang="en-US" altLang="ja-JP" kern="100" dirty="0" err="1">
                <a:ea typeface="ＭＳ ゴシック" panose="020B0609070205080204" pitchFamily="49" charset="-128"/>
                <a:cs typeface="Times New Roman" panose="02020603050405020304" pitchFamily="18" charset="0"/>
              </a:rPr>
              <a:t>をうけ、上皇の許しを得</a:t>
            </a:r>
            <a:r>
              <a:rPr lang="ja-JP" altLang="en-US" kern="100" dirty="0">
                <a:ea typeface="ＭＳ ゴシック" panose="020B0609070205080204" pitchFamily="49" charset="-128"/>
                <a:cs typeface="Times New Roman" panose="02020603050405020304" pitchFamily="18" charset="0"/>
              </a:rPr>
              <a:t>ることなく</a:t>
            </a:r>
            <a:r>
              <a:rPr lang="en-US" altLang="ja-JP" kern="100" dirty="0">
                <a:ea typeface="ＭＳ ゴシック" panose="020B0609070205080204" pitchFamily="49" charset="-128"/>
                <a:cs typeface="Times New Roman" panose="02020603050405020304" pitchFamily="18" charset="0"/>
              </a:rPr>
              <a:t>、</a:t>
            </a:r>
            <a:r>
              <a:rPr lang="en-US" altLang="ja-JP" kern="100" dirty="0" err="1">
                <a:ea typeface="ＭＳ ゴシック" panose="020B0609070205080204" pitchFamily="49" charset="-128"/>
                <a:cs typeface="Times New Roman" panose="02020603050405020304" pitchFamily="18" charset="0"/>
              </a:rPr>
              <a:t>出家してしまっ</a:t>
            </a:r>
            <a:r>
              <a:rPr lang="ja-JP" altLang="en-US" kern="100" dirty="0">
                <a:ea typeface="ＭＳ ゴシック" panose="020B0609070205080204" pitchFamily="49" charset="-128"/>
                <a:cs typeface="Times New Roman" panose="02020603050405020304" pitchFamily="18" charset="0"/>
              </a:rPr>
              <a:t>たのでした</a:t>
            </a:r>
            <a:r>
              <a:rPr lang="en-US" altLang="ja-JP" kern="100" dirty="0">
                <a:ea typeface="ＭＳ ゴシック" panose="020B0609070205080204" pitchFamily="49" charset="-128"/>
                <a:cs typeface="Times New Roman" panose="02020603050405020304" pitchFamily="18" charset="0"/>
              </a:rPr>
              <a:t>。</a:t>
            </a:r>
            <a:r>
              <a:rPr lang="en-US" altLang="ja-JP" kern="100" dirty="0" err="1">
                <a:ea typeface="ＭＳ ゴシック" panose="020B0609070205080204" pitchFamily="49" charset="-128"/>
                <a:cs typeface="Times New Roman" panose="02020603050405020304" pitchFamily="18" charset="0"/>
              </a:rPr>
              <a:t>このことが上皇の逆鱗にふれ</a:t>
            </a:r>
            <a:r>
              <a:rPr lang="ja-JP" altLang="en-US" kern="100" dirty="0">
                <a:ea typeface="ＭＳ ゴシック" panose="020B0609070205080204" pitchFamily="49" charset="-128"/>
                <a:cs typeface="Times New Roman" panose="02020603050405020304" pitchFamily="18" charset="0"/>
              </a:rPr>
              <a:t>ます</a:t>
            </a:r>
            <a:r>
              <a:rPr lang="en-US" altLang="ja-JP" kern="100" dirty="0">
                <a:ea typeface="ＭＳ ゴシック" panose="020B0609070205080204" pitchFamily="49" charset="-128"/>
                <a:cs typeface="Times New Roman" panose="02020603050405020304" pitchFamily="18" charset="0"/>
              </a:rPr>
              <a:t>。</a:t>
            </a:r>
          </a:p>
          <a:p>
            <a:pPr>
              <a:defRPr/>
            </a:pPr>
            <a:r>
              <a:rPr lang="ja-JP" altLang="en-US" kern="100" dirty="0">
                <a:ea typeface="ＭＳ ゴシック" panose="020B0609070205080204" pitchFamily="49" charset="-128"/>
                <a:cs typeface="Times New Roman" panose="02020603050405020304" pitchFamily="18" charset="0"/>
              </a:rPr>
              <a:t>上皇の命</a:t>
            </a:r>
            <a:r>
              <a:rPr lang="en-US" altLang="ja-JP" kern="100" dirty="0" err="1">
                <a:ea typeface="ＭＳ ゴシック" panose="020B0609070205080204" pitchFamily="49" charset="-128"/>
                <a:cs typeface="Times New Roman" panose="02020603050405020304" pitchFamily="18" charset="0"/>
              </a:rPr>
              <a:t>により、弟子の二人は死罪、師匠である法然上人は、四国の土佐への流刑が</a:t>
            </a:r>
            <a:r>
              <a:rPr lang="ja-JP" altLang="en-US" kern="100" dirty="0">
                <a:ea typeface="ＭＳ ゴシック" panose="020B0609070205080204" pitchFamily="49" charset="-128"/>
                <a:cs typeface="Times New Roman" panose="02020603050405020304" pitchFamily="18" charset="0"/>
              </a:rPr>
              <a:t>沙汰されたのでした</a:t>
            </a:r>
            <a:r>
              <a:rPr lang="en-US" altLang="ja-JP" kern="100" dirty="0">
                <a:ea typeface="ＭＳ ゴシック" panose="020B0609070205080204" pitchFamily="49" charset="-128"/>
                <a:cs typeface="Times New Roman" panose="02020603050405020304" pitchFamily="18" charset="0"/>
              </a:rPr>
              <a:t>。</a:t>
            </a:r>
          </a:p>
          <a:p>
            <a:pPr>
              <a:defRPr/>
            </a:pPr>
            <a:r>
              <a:rPr lang="en-US" altLang="ja-JP" kern="100" dirty="0">
                <a:ea typeface="ＭＳ ゴシック" panose="020B0609070205080204" pitchFamily="49" charset="-128"/>
                <a:cs typeface="Times New Roman" panose="02020603050405020304" pitchFamily="18" charset="0"/>
              </a:rPr>
              <a:t>上人75歳の</a:t>
            </a:r>
            <a:r>
              <a:rPr lang="ja-JP" altLang="en-US" kern="100" dirty="0">
                <a:ea typeface="ＭＳ ゴシック" panose="020B0609070205080204" pitchFamily="49" charset="-128"/>
                <a:cs typeface="Times New Roman" panose="02020603050405020304" pitchFamily="18" charset="0"/>
              </a:rPr>
              <a:t>時</a:t>
            </a:r>
            <a:r>
              <a:rPr lang="en-US" altLang="ja-JP" kern="100" dirty="0" err="1">
                <a:ea typeface="ＭＳ ゴシック" panose="020B0609070205080204" pitchFamily="49" charset="-128"/>
                <a:cs typeface="Times New Roman" panose="02020603050405020304" pitchFamily="18" charset="0"/>
              </a:rPr>
              <a:t>のことで</a:t>
            </a:r>
            <a:r>
              <a:rPr lang="ja-JP" altLang="en-US" kern="100" dirty="0">
                <a:ea typeface="ＭＳ ゴシック" panose="020B0609070205080204" pitchFamily="49" charset="-128"/>
                <a:cs typeface="Times New Roman" panose="02020603050405020304" pitchFamily="18" charset="0"/>
              </a:rPr>
              <a:t>す。</a:t>
            </a:r>
            <a:endParaRPr lang="ja-JP" altLang="ja-JP" kern="100" dirty="0">
              <a:ea typeface="ＭＳ ゴシック" panose="020B0609070205080204" pitchFamily="49" charset="-128"/>
              <a:cs typeface="Times New Roman" panose="02020603050405020304" pitchFamily="18" charset="0"/>
            </a:endParaRPr>
          </a:p>
          <a:p>
            <a:pPr>
              <a:defRPr/>
            </a:pPr>
            <a:endParaRPr lang="ja-JP" altLang="en-US" sz="1100" dirty="0"/>
          </a:p>
        </p:txBody>
      </p:sp>
      <p:sp>
        <p:nvSpPr>
          <p:cNvPr id="72708" name="スライド番号プレースホルダー 3">
            <a:extLst>
              <a:ext uri="{FF2B5EF4-FFF2-40B4-BE49-F238E27FC236}">
                <a16:creationId xmlns:a16="http://schemas.microsoft.com/office/drawing/2014/main" id="{ED129807-B49A-4EF0-B898-0873C34CC86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panose="02020603050405020304" pitchFamily="18" charset="0"/>
                <a:ea typeface="Osaka" charset="-128"/>
              </a:defRPr>
            </a:lvl1pPr>
            <a:lvl2pPr marL="742950" indent="-285750">
              <a:defRPr kumimoji="1" sz="2400">
                <a:solidFill>
                  <a:schemeClr val="tx1"/>
                </a:solidFill>
                <a:latin typeface="Times" panose="02020603050405020304" pitchFamily="18" charset="0"/>
                <a:ea typeface="Osaka" charset="-128"/>
              </a:defRPr>
            </a:lvl2pPr>
            <a:lvl3pPr marL="1143000" indent="-228600">
              <a:defRPr kumimoji="1" sz="2400">
                <a:solidFill>
                  <a:schemeClr val="tx1"/>
                </a:solidFill>
                <a:latin typeface="Times" panose="02020603050405020304" pitchFamily="18" charset="0"/>
                <a:ea typeface="Osaka" charset="-128"/>
              </a:defRPr>
            </a:lvl3pPr>
            <a:lvl4pPr marL="1600200" indent="-228600">
              <a:defRPr kumimoji="1" sz="2400">
                <a:solidFill>
                  <a:schemeClr val="tx1"/>
                </a:solidFill>
                <a:latin typeface="Times" panose="02020603050405020304" pitchFamily="18" charset="0"/>
                <a:ea typeface="Osaka" charset="-128"/>
              </a:defRPr>
            </a:lvl4pPr>
            <a:lvl5pPr marL="2057400" indent="-228600">
              <a:defRPr kumimoji="1"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fld id="{F4E90F80-6C6B-4C63-949D-1BC935455697}" type="slidenum">
              <a:rPr lang="ja-JP" altLang="en-US" sz="1200" smtClean="0"/>
              <a:pPr/>
              <a:t>31</a:t>
            </a:fld>
            <a:endParaRPr lang="ja-JP" alt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スライド イメージ プレースホルダー 1">
            <a:extLst>
              <a:ext uri="{FF2B5EF4-FFF2-40B4-BE49-F238E27FC236}">
                <a16:creationId xmlns:a16="http://schemas.microsoft.com/office/drawing/2014/main" id="{4FFE430A-D98D-4603-9450-16984A5D88A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AFE2A867-A4B0-4D47-84F7-AFAAD492447C}"/>
              </a:ext>
            </a:extLst>
          </p:cNvPr>
          <p:cNvSpPr>
            <a:spLocks noGrp="1"/>
          </p:cNvSpPr>
          <p:nvPr>
            <p:ph type="body" idx="1"/>
          </p:nvPr>
        </p:nvSpPr>
        <p:spPr/>
        <p:txBody>
          <a:bodyPr/>
          <a:lstStyle/>
          <a:p>
            <a:pPr>
              <a:defRPr/>
            </a:pPr>
            <a:r>
              <a:rPr lang="ja-JP" altLang="en-US" kern="100" dirty="0">
                <a:ea typeface="ＭＳ ゴシック" panose="020B0609070205080204" pitchFamily="49" charset="-128"/>
                <a:cs typeface="Times New Roman" panose="02020603050405020304" pitchFamily="18" charset="0"/>
              </a:rPr>
              <a:t>法然上人は、「このような仕打ちを恨むことはない。都を離れ、他の地方におもむくことは、むしろお念仏の教えを弘めるよい機会となる。念仏の教えを禁止しても、念仏の教えは自然に弘がっていくのです。」と申され、「念仏を捨てよ」との沙汰にも揺るぎなく、</a:t>
            </a:r>
            <a:r>
              <a:rPr lang="ja-JP" altLang="ja-JP" kern="100" dirty="0">
                <a:ea typeface="ＭＳ ゴシック" panose="020B0609070205080204" pitchFamily="49" charset="-128"/>
                <a:cs typeface="Times New Roman" panose="02020603050405020304" pitchFamily="18" charset="0"/>
              </a:rPr>
              <a:t>京都鳥羽の南の門より川舟に乗って</a:t>
            </a:r>
            <a:r>
              <a:rPr lang="ja-JP" altLang="en-US" kern="100" dirty="0">
                <a:ea typeface="ＭＳ ゴシック" panose="020B0609070205080204" pitchFamily="49" charset="-128"/>
                <a:cs typeface="Times New Roman" panose="02020603050405020304" pitchFamily="18" charset="0"/>
              </a:rPr>
              <a:t>、毅然と出立されるのでありました。</a:t>
            </a:r>
            <a:endParaRPr lang="en-US" altLang="ja-JP" kern="100" dirty="0">
              <a:ea typeface="ＭＳ ゴシック" panose="020B0609070205080204" pitchFamily="49" charset="-128"/>
              <a:cs typeface="Times New Roman" panose="02020603050405020304" pitchFamily="18" charset="0"/>
            </a:endParaRPr>
          </a:p>
        </p:txBody>
      </p:sp>
      <p:sp>
        <p:nvSpPr>
          <p:cNvPr id="125956" name="スライド番号プレースホルダー 3">
            <a:extLst>
              <a:ext uri="{FF2B5EF4-FFF2-40B4-BE49-F238E27FC236}">
                <a16:creationId xmlns:a16="http://schemas.microsoft.com/office/drawing/2014/main" id="{F2DE2FA6-7168-435D-A31C-7B70B05FF1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panose="02020603050405020304" pitchFamily="18" charset="0"/>
                <a:ea typeface="Osaka" charset="-128"/>
              </a:defRPr>
            </a:lvl1pPr>
            <a:lvl2pPr marL="742950" indent="-285750">
              <a:defRPr kumimoji="1" sz="2400">
                <a:solidFill>
                  <a:schemeClr val="tx1"/>
                </a:solidFill>
                <a:latin typeface="Times" panose="02020603050405020304" pitchFamily="18" charset="0"/>
                <a:ea typeface="Osaka" charset="-128"/>
              </a:defRPr>
            </a:lvl2pPr>
            <a:lvl3pPr marL="1143000" indent="-228600">
              <a:defRPr kumimoji="1" sz="2400">
                <a:solidFill>
                  <a:schemeClr val="tx1"/>
                </a:solidFill>
                <a:latin typeface="Times" panose="02020603050405020304" pitchFamily="18" charset="0"/>
                <a:ea typeface="Osaka" charset="-128"/>
              </a:defRPr>
            </a:lvl3pPr>
            <a:lvl4pPr marL="1600200" indent="-228600">
              <a:defRPr kumimoji="1" sz="2400">
                <a:solidFill>
                  <a:schemeClr val="tx1"/>
                </a:solidFill>
                <a:latin typeface="Times" panose="02020603050405020304" pitchFamily="18" charset="0"/>
                <a:ea typeface="Osaka" charset="-128"/>
              </a:defRPr>
            </a:lvl4pPr>
            <a:lvl5pPr marL="2057400" indent="-228600">
              <a:defRPr kumimoji="1"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FD56C60-20A4-452A-B2F8-21AD27AB92E2}" type="slidenum">
              <a:rPr kumimoji="1" lang="ja-JP" altLang="en-US" sz="1200" b="0" i="0" u="none" strike="noStrike" kern="1200" cap="none" spc="0" normalizeH="0" baseline="0" noProof="0" smtClean="0">
                <a:ln>
                  <a:noFill/>
                </a:ln>
                <a:solidFill>
                  <a:prstClr val="black"/>
                </a:solidFill>
                <a:effectLst/>
                <a:uLnTx/>
                <a:uFillTx/>
                <a:latin typeface="Times" panose="02020603050405020304" pitchFamily="18" charset="0"/>
                <a:ea typeface="Osaka"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1" lang="ja-JP" altLang="en-US" sz="1200" b="0" i="0" u="none" strike="noStrike" kern="1200" cap="none" spc="0" normalizeH="0" baseline="0" noProof="0">
              <a:ln>
                <a:noFill/>
              </a:ln>
              <a:solidFill>
                <a:prstClr val="black"/>
              </a:solidFill>
              <a:effectLst/>
              <a:uLnTx/>
              <a:uFillTx/>
              <a:latin typeface="Times" panose="02020603050405020304" pitchFamily="18" charset="0"/>
              <a:ea typeface="Osaka" charset="-128"/>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a:extLst>
              <a:ext uri="{FF2B5EF4-FFF2-40B4-BE49-F238E27FC236}">
                <a16:creationId xmlns:a16="http://schemas.microsoft.com/office/drawing/2014/main" id="{6DC8A1D7-E16B-4EA1-83C1-2996D866EE93}"/>
              </a:ext>
            </a:extLst>
          </p:cNvPr>
          <p:cNvSpPr>
            <a:spLocks noGrp="1" noRot="1" noChangeAspect="1" noChangeArrowheads="1" noTextEdit="1"/>
          </p:cNvSpPr>
          <p:nvPr>
            <p:ph type="sldImg"/>
          </p:nvPr>
        </p:nvSpPr>
        <p:spPr bwMode="auto">
          <a:xfrm>
            <a:off x="1166813" y="1243013"/>
            <a:ext cx="4471987" cy="3354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AA6353D-6715-4DD4-B0AE-19A5148F823A}"/>
              </a:ext>
            </a:extLst>
          </p:cNvPr>
          <p:cNvSpPr>
            <a:spLocks noGrp="1"/>
          </p:cNvSpPr>
          <p:nvPr>
            <p:ph type="body" idx="1"/>
          </p:nvPr>
        </p:nvSpPr>
        <p:spPr/>
        <p:txBody>
          <a:bodyPr/>
          <a:lstStyle/>
          <a:p>
            <a:pPr algn="just">
              <a:defRPr/>
            </a:pPr>
            <a:r>
              <a:rPr lang="ja-JP" altLang="ja-JP" kern="100" dirty="0">
                <a:ea typeface="ＭＳ ゴシック" panose="020B0609070205080204" pitchFamily="49" charset="-128"/>
                <a:cs typeface="Times New Roman" panose="02020603050405020304" pitchFamily="18" charset="0"/>
              </a:rPr>
              <a:t>京都鳥羽</a:t>
            </a:r>
            <a:r>
              <a:rPr lang="ja-JP" altLang="en-US" kern="100" dirty="0">
                <a:ea typeface="ＭＳ ゴシック" panose="020B0609070205080204" pitchFamily="49" charset="-128"/>
                <a:cs typeface="Times New Roman" panose="02020603050405020304" pitchFamily="18" charset="0"/>
              </a:rPr>
              <a:t>を出立した法然上人は</a:t>
            </a:r>
            <a:r>
              <a:rPr lang="ja-JP" altLang="ja-JP" kern="100" dirty="0">
                <a:ea typeface="ＭＳ ゴシック" panose="020B0609070205080204" pitchFamily="49" charset="-128"/>
                <a:cs typeface="Times New Roman" panose="02020603050405020304" pitchFamily="18" charset="0"/>
              </a:rPr>
              <a:t>、</a:t>
            </a:r>
            <a:r>
              <a:rPr lang="en-US" altLang="ja-JP" kern="100" dirty="0" err="1">
                <a:ea typeface="ＭＳ ゴシック" panose="020B0609070205080204" pitchFamily="49" charset="-128"/>
                <a:cs typeface="Times New Roman" panose="02020603050405020304" pitchFamily="18" charset="0"/>
              </a:rPr>
              <a:t>摂津国</a:t>
            </a:r>
            <a:r>
              <a:rPr lang="en-US" altLang="ja-JP" kern="100" dirty="0">
                <a:ea typeface="ＭＳ ゴシック" panose="020B0609070205080204" pitchFamily="49" charset="-128"/>
                <a:cs typeface="Times New Roman" panose="02020603050405020304" pitchFamily="18" charset="0"/>
              </a:rPr>
              <a:t>(</a:t>
            </a:r>
            <a:r>
              <a:rPr lang="ja-JP" altLang="ja-JP" kern="100">
                <a:ea typeface="ＭＳ ゴシック" panose="020B0609070205080204" pitchFamily="49" charset="-128"/>
                <a:cs typeface="Times New Roman" panose="02020603050405020304" pitchFamily="18" charset="0"/>
              </a:rPr>
              <a:t>現</a:t>
            </a:r>
            <a:r>
              <a:rPr lang="ja-JP" altLang="en-US" kern="100">
                <a:ea typeface="ＭＳ ゴシック" panose="020B0609070205080204" pitchFamily="49" charset="-128"/>
                <a:cs typeface="Times New Roman" panose="02020603050405020304" pitchFamily="18" charset="0"/>
              </a:rPr>
              <a:t>在の兵庫県</a:t>
            </a:r>
            <a:r>
              <a:rPr lang="en-US" altLang="ja-JP" kern="100">
                <a:ea typeface="ＭＳ ゴシック" panose="020B0609070205080204" pitchFamily="49" charset="-128"/>
                <a:cs typeface="Times New Roman" panose="02020603050405020304" pitchFamily="18" charset="0"/>
              </a:rPr>
              <a:t>)</a:t>
            </a:r>
            <a:r>
              <a:rPr lang="ja-JP" altLang="en-US" kern="100" dirty="0">
                <a:ea typeface="ＭＳ ゴシック" panose="020B0609070205080204" pitchFamily="49" charset="-128"/>
                <a:cs typeface="Times New Roman" panose="02020603050405020304" pitchFamily="18" charset="0"/>
              </a:rPr>
              <a:t>経の島、高砂の浦、室の泊、そして四国へと渡っていきます。</a:t>
            </a:r>
            <a:endParaRPr lang="ja-JP" altLang="en-US" dirty="0">
              <a:ea typeface="ＭＳ ゴシック" panose="020B0609070205080204" pitchFamily="49" charset="-128"/>
            </a:endParaRPr>
          </a:p>
          <a:p>
            <a:pPr algn="just">
              <a:defRPr/>
            </a:pPr>
            <a:r>
              <a:rPr lang="ja-JP" altLang="ja-JP" kern="100" dirty="0">
                <a:ea typeface="ＭＳ ゴシック" panose="020B0609070205080204" pitchFamily="49" charset="-128"/>
                <a:cs typeface="Times New Roman" panose="02020603050405020304" pitchFamily="18" charset="0"/>
              </a:rPr>
              <a:t>法然上人の流罪の地は当初四国の土佐であ</a:t>
            </a:r>
            <a:r>
              <a:rPr lang="ja-JP" altLang="en-US" kern="100" dirty="0">
                <a:ea typeface="ＭＳ ゴシック" panose="020B0609070205080204" pitchFamily="49" charset="-128"/>
                <a:cs typeface="Times New Roman" panose="02020603050405020304" pitchFamily="18" charset="0"/>
              </a:rPr>
              <a:t>りました</a:t>
            </a:r>
            <a:r>
              <a:rPr lang="ja-JP" altLang="ja-JP" kern="100" dirty="0">
                <a:ea typeface="ＭＳ ゴシック" panose="020B0609070205080204" pitchFamily="49" charset="-128"/>
                <a:cs typeface="Times New Roman" panose="02020603050405020304" pitchFamily="18" charset="0"/>
              </a:rPr>
              <a:t>が、あまりにも遠隔の地であるので、</a:t>
            </a:r>
            <a:r>
              <a:rPr lang="en-US" altLang="ja-JP" kern="100" dirty="0" err="1">
                <a:ea typeface="ＭＳ ゴシック" panose="020B0609070205080204" pitchFamily="49" charset="-128"/>
                <a:cs typeface="Times New Roman" panose="02020603050405020304" pitchFamily="18" charset="0"/>
              </a:rPr>
              <a:t>九条兼実</a:t>
            </a:r>
            <a:r>
              <a:rPr lang="ja-JP" altLang="en-US" kern="100" dirty="0">
                <a:ea typeface="ＭＳ ゴシック" panose="020B0609070205080204" pitchFamily="49" charset="-128"/>
                <a:cs typeface="Times New Roman" panose="02020603050405020304" pitchFamily="18" charset="0"/>
              </a:rPr>
              <a:t>公</a:t>
            </a:r>
            <a:r>
              <a:rPr lang="en-US" altLang="ja-JP" kern="100" dirty="0" err="1">
                <a:ea typeface="ＭＳ ゴシック" panose="020B0609070205080204" pitchFamily="49" charset="-128"/>
                <a:cs typeface="Times New Roman" panose="02020603050405020304" pitchFamily="18" charset="0"/>
              </a:rPr>
              <a:t>のとりなしによって、讃岐国</a:t>
            </a:r>
            <a:r>
              <a:rPr lang="ja-JP" altLang="en-US" kern="100" dirty="0">
                <a:ea typeface="ＭＳ ゴシック" panose="020B0609070205080204" pitchFamily="49" charset="-128"/>
                <a:cs typeface="Times New Roman" panose="02020603050405020304" pitchFamily="18" charset="0"/>
              </a:rPr>
              <a:t>（</a:t>
            </a:r>
            <a:r>
              <a:rPr lang="en-US" altLang="ja-JP" kern="100" dirty="0" err="1">
                <a:ea typeface="ＭＳ ゴシック" panose="020B0609070205080204" pitchFamily="49" charset="-128"/>
                <a:cs typeface="Times New Roman" panose="02020603050405020304" pitchFamily="18" charset="0"/>
              </a:rPr>
              <a:t>現在の香川県</a:t>
            </a:r>
            <a:r>
              <a:rPr lang="ja-JP" altLang="en-US" kern="100" dirty="0">
                <a:ea typeface="ＭＳ ゴシック" panose="020B0609070205080204" pitchFamily="49" charset="-128"/>
                <a:cs typeface="Times New Roman" panose="02020603050405020304" pitchFamily="18" charset="0"/>
              </a:rPr>
              <a:t>）</a:t>
            </a:r>
            <a:r>
              <a:rPr lang="en-US" altLang="ja-JP" kern="100" dirty="0">
                <a:ea typeface="ＭＳ ゴシック" panose="020B0609070205080204" pitchFamily="49" charset="-128"/>
                <a:cs typeface="Times New Roman" panose="02020603050405020304" pitchFamily="18" charset="0"/>
              </a:rPr>
              <a:t>に</a:t>
            </a:r>
            <a:r>
              <a:rPr lang="ja-JP" altLang="en-US" kern="100" dirty="0">
                <a:ea typeface="ＭＳ ゴシック" panose="020B0609070205080204" pitchFamily="49" charset="-128"/>
                <a:cs typeface="Times New Roman" panose="02020603050405020304" pitchFamily="18" charset="0"/>
              </a:rPr>
              <a:t>変更と</a:t>
            </a:r>
            <a:r>
              <a:rPr lang="en-US" altLang="ja-JP" kern="100" dirty="0">
                <a:ea typeface="ＭＳ ゴシック" panose="020B0609070205080204" pitchFamily="49" charset="-128"/>
                <a:cs typeface="Times New Roman" panose="02020603050405020304" pitchFamily="18" charset="0"/>
              </a:rPr>
              <a:t>な</a:t>
            </a:r>
            <a:r>
              <a:rPr lang="ja-JP" altLang="en-US" kern="100" dirty="0">
                <a:ea typeface="ＭＳ ゴシック" panose="020B0609070205080204" pitchFamily="49" charset="-128"/>
                <a:cs typeface="Times New Roman" panose="02020603050405020304" pitchFamily="18" charset="0"/>
              </a:rPr>
              <a:t>ります</a:t>
            </a:r>
            <a:r>
              <a:rPr lang="en-US" altLang="ja-JP" kern="100" dirty="0">
                <a:ea typeface="ＭＳ ゴシック" panose="020B0609070205080204" pitchFamily="49" charset="-128"/>
                <a:cs typeface="Times New Roman" panose="02020603050405020304" pitchFamily="18" charset="0"/>
              </a:rPr>
              <a:t>。</a:t>
            </a:r>
            <a:endParaRPr lang="ja-JP" altLang="ja-JP" kern="100" dirty="0">
              <a:ea typeface="ＭＳ ゴシック" panose="020B0609070205080204" pitchFamily="49" charset="-128"/>
              <a:cs typeface="Times New Roman" panose="02020603050405020304" pitchFamily="18" charset="0"/>
            </a:endParaRPr>
          </a:p>
          <a:p>
            <a:pPr indent="152400" algn="just">
              <a:defRPr/>
            </a:pPr>
            <a:r>
              <a:rPr lang="ja-JP" altLang="ja-JP" kern="100" dirty="0">
                <a:ea typeface="ＭＳ ゴシック" panose="020B0609070205080204" pitchFamily="49" charset="-128"/>
                <a:cs typeface="Times New Roman" panose="02020603050405020304" pitchFamily="18" charset="0"/>
              </a:rPr>
              <a:t>三月</a:t>
            </a:r>
            <a:r>
              <a:rPr lang="en-US" altLang="ja-JP" kern="100" dirty="0" err="1">
                <a:ea typeface="ＭＳ ゴシック" panose="020B0609070205080204" pitchFamily="49" charset="-128"/>
                <a:cs typeface="Times New Roman" panose="02020603050405020304" pitchFamily="18" charset="0"/>
              </a:rPr>
              <a:t>弥生の十六日、法然上人は京都を出発</a:t>
            </a:r>
            <a:r>
              <a:rPr lang="ja-JP" altLang="en-US" kern="100" dirty="0">
                <a:ea typeface="ＭＳ ゴシック" panose="020B0609070205080204" pitchFamily="49" charset="-128"/>
                <a:cs typeface="Times New Roman" panose="02020603050405020304" pitchFamily="18" charset="0"/>
              </a:rPr>
              <a:t>します</a:t>
            </a:r>
            <a:r>
              <a:rPr lang="en-US" altLang="ja-JP" kern="100" dirty="0">
                <a:ea typeface="ＭＳ ゴシック" panose="020B0609070205080204" pitchFamily="49" charset="-128"/>
                <a:cs typeface="Times New Roman" panose="02020603050405020304" pitchFamily="18" charset="0"/>
              </a:rPr>
              <a:t>。</a:t>
            </a:r>
            <a:r>
              <a:rPr lang="en-US" altLang="ja-JP" kern="100" dirty="0" err="1">
                <a:ea typeface="ＭＳ ゴシック" panose="020B0609070205080204" pitchFamily="49" charset="-128"/>
                <a:cs typeface="Times New Roman" panose="02020603050405020304" pitchFamily="18" charset="0"/>
              </a:rPr>
              <a:t>なごりを惜しむ人々が、旅立つ法然上人の前後左右に付き従い、悲しみの涙を流したとい</a:t>
            </a:r>
            <a:r>
              <a:rPr lang="ja-JP" altLang="en-US" kern="100" dirty="0">
                <a:ea typeface="ＭＳ ゴシック" panose="020B0609070205080204" pitchFamily="49" charset="-128"/>
                <a:cs typeface="Times New Roman" panose="02020603050405020304" pitchFamily="18" charset="0"/>
              </a:rPr>
              <a:t>います</a:t>
            </a:r>
            <a:r>
              <a:rPr lang="en-US" altLang="ja-JP" kern="100" dirty="0">
                <a:ea typeface="ＭＳ ゴシック" panose="020B0609070205080204" pitchFamily="49" charset="-128"/>
                <a:cs typeface="Times New Roman" panose="02020603050405020304" pitchFamily="18" charset="0"/>
              </a:rPr>
              <a:t>。</a:t>
            </a:r>
            <a:r>
              <a:rPr lang="ja-JP" altLang="en-US" kern="100" dirty="0">
                <a:ea typeface="ＭＳ ゴシック" panose="020B0609070205080204" pitchFamily="49" charset="-128"/>
                <a:cs typeface="Times New Roman" panose="02020603050405020304" pitchFamily="18" charset="0"/>
              </a:rPr>
              <a:t>今生の別れ</a:t>
            </a:r>
            <a:r>
              <a:rPr lang="en-US" altLang="ja-JP" kern="100" dirty="0" err="1">
                <a:ea typeface="ＭＳ ゴシック" panose="020B0609070205080204" pitchFamily="49" charset="-128"/>
                <a:cs typeface="Times New Roman" panose="02020603050405020304" pitchFamily="18" charset="0"/>
              </a:rPr>
              <a:t>を覚悟した上人の歌が</a:t>
            </a:r>
            <a:r>
              <a:rPr lang="ja-JP" altLang="en-US" kern="100" dirty="0">
                <a:ea typeface="ＭＳ ゴシック" panose="020B0609070205080204" pitchFamily="49" charset="-128"/>
                <a:cs typeface="Times New Roman" panose="02020603050405020304" pitchFamily="18" charset="0"/>
              </a:rPr>
              <a:t>残されて</a:t>
            </a:r>
            <a:r>
              <a:rPr lang="en-US" altLang="ja-JP" kern="100" dirty="0">
                <a:ea typeface="ＭＳ ゴシック" panose="020B0609070205080204" pitchFamily="49" charset="-128"/>
                <a:cs typeface="Times New Roman" panose="02020603050405020304" pitchFamily="18" charset="0"/>
              </a:rPr>
              <a:t>い</a:t>
            </a:r>
            <a:r>
              <a:rPr lang="ja-JP" altLang="en-US" kern="100" dirty="0">
                <a:ea typeface="ＭＳ ゴシック" panose="020B0609070205080204" pitchFamily="49" charset="-128"/>
                <a:cs typeface="Times New Roman" panose="02020603050405020304" pitchFamily="18" charset="0"/>
              </a:rPr>
              <a:t>ます</a:t>
            </a:r>
            <a:r>
              <a:rPr lang="en-US" altLang="ja-JP" kern="100" dirty="0">
                <a:ea typeface="ＭＳ ゴシック" panose="020B0609070205080204" pitchFamily="49" charset="-128"/>
                <a:cs typeface="Times New Roman" panose="02020603050405020304" pitchFamily="18" charset="0"/>
              </a:rPr>
              <a:t>。</a:t>
            </a:r>
          </a:p>
          <a:p>
            <a:pPr algn="just">
              <a:defRPr/>
            </a:pPr>
            <a:r>
              <a:rPr lang="ja-JP" altLang="en-US" kern="100" dirty="0">
                <a:ea typeface="ＭＳ ゴシック" panose="020B0609070205080204" pitchFamily="49" charset="-128"/>
                <a:cs typeface="Times New Roman" panose="02020603050405020304" pitchFamily="18" charset="0"/>
              </a:rPr>
              <a:t>　　　</a:t>
            </a:r>
            <a:r>
              <a:rPr lang="ja-JP" altLang="ja-JP" kern="100" dirty="0">
                <a:ea typeface="ＭＳ ゴシック" panose="020B0609070205080204" pitchFamily="49" charset="-128"/>
                <a:cs typeface="Times New Roman" panose="02020603050405020304" pitchFamily="18" charset="0"/>
              </a:rPr>
              <a:t>露の身は　ここかしこにて消えぬとも</a:t>
            </a:r>
          </a:p>
          <a:p>
            <a:pPr algn="just">
              <a:defRPr/>
            </a:pPr>
            <a:r>
              <a:rPr lang="ja-JP" altLang="ja-JP" kern="100" dirty="0">
                <a:ea typeface="ＭＳ ゴシック" panose="020B0609070205080204" pitchFamily="49" charset="-128"/>
                <a:cs typeface="Times New Roman" panose="02020603050405020304" pitchFamily="18" charset="0"/>
              </a:rPr>
              <a:t>　　　こころはおなじ　花のうてなぞ</a:t>
            </a:r>
          </a:p>
          <a:p>
            <a:pPr algn="just">
              <a:defRPr/>
            </a:pPr>
            <a:r>
              <a:rPr lang="en-US" altLang="ja-JP" kern="100" dirty="0">
                <a:ea typeface="ＭＳ ゴシック" panose="020B0609070205080204" pitchFamily="49" charset="-128"/>
                <a:cs typeface="Times New Roman" panose="02020603050405020304" pitchFamily="18" charset="0"/>
              </a:rPr>
              <a:t> </a:t>
            </a:r>
            <a:r>
              <a:rPr lang="ja-JP" altLang="ja-JP" kern="100" dirty="0">
                <a:ea typeface="ＭＳ ゴシック" panose="020B0609070205080204" pitchFamily="49" charset="-128"/>
                <a:cs typeface="Times New Roman" panose="02020603050405020304" pitchFamily="18" charset="0"/>
              </a:rPr>
              <a:t>この世での再会はかなわなくとも、同じ信仰で結ばれた者</a:t>
            </a:r>
            <a:r>
              <a:rPr lang="ja-JP" altLang="en-US" kern="100" dirty="0">
                <a:ea typeface="ＭＳ ゴシック" panose="020B0609070205080204" pitchFamily="49" charset="-128"/>
                <a:cs typeface="Times New Roman" panose="02020603050405020304" pitchFamily="18" charset="0"/>
              </a:rPr>
              <a:t>同士</a:t>
            </a:r>
            <a:r>
              <a:rPr lang="ja-JP" altLang="ja-JP" kern="100" dirty="0">
                <a:ea typeface="ＭＳ ゴシック" panose="020B0609070205080204" pitchFamily="49" charset="-128"/>
                <a:cs typeface="Times New Roman" panose="02020603050405020304" pitchFamily="18" charset="0"/>
              </a:rPr>
              <a:t>、阿弥陀様のもとで</a:t>
            </a:r>
            <a:r>
              <a:rPr lang="ja-JP" altLang="en-US" kern="100" dirty="0">
                <a:ea typeface="ＭＳ ゴシック" panose="020B0609070205080204" pitchFamily="49" charset="-128"/>
                <a:cs typeface="Times New Roman" panose="02020603050405020304" pitchFamily="18" charset="0"/>
              </a:rPr>
              <a:t>、</a:t>
            </a:r>
            <a:r>
              <a:rPr lang="ja-JP" altLang="ja-JP" kern="100" dirty="0">
                <a:ea typeface="ＭＳ ゴシック" panose="020B0609070205080204" pitchFamily="49" charset="-128"/>
                <a:cs typeface="Times New Roman" panose="02020603050405020304" pitchFamily="18" charset="0"/>
              </a:rPr>
              <a:t>またお会いしましょうぞ。</a:t>
            </a:r>
            <a:r>
              <a:rPr lang="ja-JP" altLang="en-US" kern="100" dirty="0">
                <a:ea typeface="ＭＳ ゴシック" panose="020B0609070205080204" pitchFamily="49" charset="-128"/>
                <a:cs typeface="Times New Roman" panose="02020603050405020304" pitchFamily="18" charset="0"/>
              </a:rPr>
              <a:t>と。</a:t>
            </a:r>
            <a:endParaRPr lang="ja-JP" altLang="ja-JP" kern="100" dirty="0">
              <a:ea typeface="ＭＳ ゴシック" panose="020B0609070205080204" pitchFamily="49" charset="-128"/>
              <a:cs typeface="Times New Roman" panose="02020603050405020304" pitchFamily="18" charset="0"/>
            </a:endParaRPr>
          </a:p>
          <a:p>
            <a:pPr indent="152400" algn="just">
              <a:lnSpc>
                <a:spcPts val="2300"/>
              </a:lnSpc>
              <a:defRPr/>
            </a:pPr>
            <a:endParaRPr lang="ja-JP" altLang="ja-JP" kern="100" dirty="0">
              <a:ea typeface="ＭＳ ゴシック" panose="020B0609070205080204" pitchFamily="49" charset="-128"/>
              <a:cs typeface="Times New Roman" panose="02020603050405020304" pitchFamily="18" charset="0"/>
            </a:endParaRPr>
          </a:p>
          <a:p>
            <a:pPr>
              <a:defRPr/>
            </a:pPr>
            <a:endParaRPr lang="ja-JP" altLang="en-US" sz="1100" dirty="0"/>
          </a:p>
        </p:txBody>
      </p:sp>
      <p:sp>
        <p:nvSpPr>
          <p:cNvPr id="74756" name="スライド番号プレースホルダー 3">
            <a:extLst>
              <a:ext uri="{FF2B5EF4-FFF2-40B4-BE49-F238E27FC236}">
                <a16:creationId xmlns:a16="http://schemas.microsoft.com/office/drawing/2014/main" id="{E0BE6E38-CEB9-4785-9C23-7178048A51C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panose="02020603050405020304" pitchFamily="18" charset="0"/>
                <a:ea typeface="Osaka" charset="-128"/>
              </a:defRPr>
            </a:lvl1pPr>
            <a:lvl2pPr marL="742950" indent="-285750">
              <a:defRPr kumimoji="1" sz="2400">
                <a:solidFill>
                  <a:schemeClr val="tx1"/>
                </a:solidFill>
                <a:latin typeface="Times" panose="02020603050405020304" pitchFamily="18" charset="0"/>
                <a:ea typeface="Osaka" charset="-128"/>
              </a:defRPr>
            </a:lvl2pPr>
            <a:lvl3pPr marL="1143000" indent="-228600">
              <a:defRPr kumimoji="1" sz="2400">
                <a:solidFill>
                  <a:schemeClr val="tx1"/>
                </a:solidFill>
                <a:latin typeface="Times" panose="02020603050405020304" pitchFamily="18" charset="0"/>
                <a:ea typeface="Osaka" charset="-128"/>
              </a:defRPr>
            </a:lvl3pPr>
            <a:lvl4pPr marL="1600200" indent="-228600">
              <a:defRPr kumimoji="1" sz="2400">
                <a:solidFill>
                  <a:schemeClr val="tx1"/>
                </a:solidFill>
                <a:latin typeface="Times" panose="02020603050405020304" pitchFamily="18" charset="0"/>
                <a:ea typeface="Osaka" charset="-128"/>
              </a:defRPr>
            </a:lvl4pPr>
            <a:lvl5pPr marL="2057400" indent="-228600">
              <a:defRPr kumimoji="1"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fld id="{7CDB3794-EBB4-40B9-93AC-94FEF6B2A069}" type="slidenum">
              <a:rPr lang="ja-JP" altLang="en-US" sz="1200" smtClean="0"/>
              <a:pPr/>
              <a:t>33</a:t>
            </a:fld>
            <a:endParaRPr lang="ja-JP" alt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1037" y="4794459"/>
            <a:ext cx="5443537" cy="3913187"/>
          </a:xfrm>
        </p:spPr>
        <p:txBody>
          <a:bodyPr/>
          <a:lstStyle/>
          <a:p>
            <a:r>
              <a:rPr kumimoji="1" lang="ja-JP" altLang="en-US" dirty="0">
                <a:ea typeface="ＭＳ ゴシック" panose="020B0609070205080204" pitchFamily="49" charset="-128"/>
              </a:rPr>
              <a:t>６．ご往生</a:t>
            </a:r>
            <a:endParaRPr kumimoji="1" lang="en-US" altLang="ja-JP" dirty="0">
              <a:ea typeface="ＭＳ ゴシック" panose="020B0609070205080204" pitchFamily="49" charset="-128"/>
            </a:endParaRPr>
          </a:p>
          <a:p>
            <a:endParaRPr lang="en-US" altLang="ja-JP" dirty="0">
              <a:ea typeface="ＭＳ ゴシック" panose="020B0609070205080204" pitchFamily="49" charset="-128"/>
            </a:endParaRPr>
          </a:p>
          <a:p>
            <a:r>
              <a:rPr lang="ja-JP" altLang="ja-JP" kern="100" dirty="0">
                <a:ea typeface="ＭＳ ゴシック" panose="020B0609070205080204" pitchFamily="49" charset="-128"/>
                <a:cs typeface="Times New Roman" panose="02020603050405020304" pitchFamily="18" charset="0"/>
              </a:rPr>
              <a:t>四国讃岐の流刑がゆるされたのは、同じ年の十二月</a:t>
            </a:r>
            <a:r>
              <a:rPr lang="ja-JP" altLang="en-US" kern="100" dirty="0">
                <a:ea typeface="ＭＳ ゴシック" panose="020B0609070205080204" pitchFamily="49" charset="-128"/>
                <a:cs typeface="Times New Roman" panose="02020603050405020304" pitchFamily="18" charset="0"/>
              </a:rPr>
              <a:t>のこと</a:t>
            </a:r>
            <a:r>
              <a:rPr lang="ja-JP" altLang="ja-JP" kern="100" dirty="0">
                <a:ea typeface="ＭＳ ゴシック" panose="020B0609070205080204" pitchFamily="49" charset="-128"/>
                <a:cs typeface="Times New Roman" panose="02020603050405020304" pitchFamily="18" charset="0"/>
              </a:rPr>
              <a:t>で</a:t>
            </a:r>
            <a:r>
              <a:rPr lang="ja-JP" altLang="en-US" kern="100" dirty="0">
                <a:ea typeface="ＭＳ ゴシック" panose="020B0609070205080204" pitchFamily="49" charset="-128"/>
                <a:cs typeface="Times New Roman" panose="02020603050405020304" pitchFamily="18" charset="0"/>
              </a:rPr>
              <a:t>し</a:t>
            </a:r>
            <a:r>
              <a:rPr lang="ja-JP" altLang="ja-JP" kern="100" dirty="0">
                <a:ea typeface="ＭＳ ゴシック" panose="020B0609070205080204" pitchFamily="49" charset="-128"/>
                <a:cs typeface="Times New Roman" panose="02020603050405020304" pitchFamily="18" charset="0"/>
              </a:rPr>
              <a:t>た</a:t>
            </a:r>
            <a:r>
              <a:rPr lang="ja-JP" altLang="en-US" kern="100" dirty="0">
                <a:ea typeface="ＭＳ ゴシック" panose="020B0609070205080204" pitchFamily="49" charset="-128"/>
                <a:cs typeface="Times New Roman" panose="02020603050405020304" pitchFamily="18" charset="0"/>
              </a:rPr>
              <a:t>。</a:t>
            </a:r>
            <a:endParaRPr kumimoji="1" lang="en-US" altLang="ja-JP" dirty="0">
              <a:ea typeface="ＭＳ ゴシック" panose="020B0609070205080204" pitchFamily="49" charset="-128"/>
            </a:endParaRPr>
          </a:p>
          <a:p>
            <a:endParaRPr kumimoji="1" lang="ja-JP" altLang="en-US" sz="1600"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pPr>
              <a:defRPr/>
            </a:pPr>
            <a:fld id="{DD9A655C-0F81-4572-9419-40442850D78B}" type="slidenum">
              <a:rPr lang="ja-JP" altLang="en-US" smtClean="0"/>
              <a:pPr>
                <a:defRPr/>
              </a:pPr>
              <a:t>34</a:t>
            </a:fld>
            <a:endParaRPr lang="ja-JP" altLang="en-US"/>
          </a:p>
        </p:txBody>
      </p:sp>
    </p:spTree>
    <p:extLst>
      <p:ext uri="{BB962C8B-B14F-4D97-AF65-F5344CB8AC3E}">
        <p14:creationId xmlns:p14="http://schemas.microsoft.com/office/powerpoint/2010/main" val="7279178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スライド イメージ プレースホルダー 1">
            <a:extLst>
              <a:ext uri="{FF2B5EF4-FFF2-40B4-BE49-F238E27FC236}">
                <a16:creationId xmlns:a16="http://schemas.microsoft.com/office/drawing/2014/main" id="{09D60C8C-6007-4356-9694-91A788A36D5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4846F950-48B3-45DA-97BB-30D055AFD9E3}"/>
              </a:ext>
            </a:extLst>
          </p:cNvPr>
          <p:cNvSpPr>
            <a:spLocks noGrp="1"/>
          </p:cNvSpPr>
          <p:nvPr>
            <p:ph type="body" idx="1"/>
          </p:nvPr>
        </p:nvSpPr>
        <p:spPr/>
        <p:txBody>
          <a:bodyPr/>
          <a:lstStyle/>
          <a:p>
            <a:pPr>
              <a:defRPr/>
            </a:pPr>
            <a:r>
              <a:rPr lang="ja-JP" altLang="en-US" kern="100" dirty="0">
                <a:ea typeface="ＭＳ ゴシック" panose="020B0609070205080204" pitchFamily="49" charset="-128"/>
                <a:cs typeface="Times New Roman" panose="02020603050405020304" pitchFamily="18" charset="0"/>
              </a:rPr>
              <a:t>しかし、すぐには京に戻ること</a:t>
            </a:r>
            <a:r>
              <a:rPr lang="ja-JP" altLang="ja-JP" kern="100" dirty="0">
                <a:ea typeface="ＭＳ ゴシック" panose="020B0609070205080204" pitchFamily="49" charset="-128"/>
                <a:cs typeface="Times New Roman" panose="02020603050405020304" pitchFamily="18" charset="0"/>
              </a:rPr>
              <a:t>は許されず、しばらくは摂津国の</a:t>
            </a:r>
            <a:r>
              <a:rPr lang="en-US" altLang="ja-JP" kern="100" dirty="0" err="1">
                <a:ea typeface="ＭＳ ゴシック" panose="020B0609070205080204" pitchFamily="49" charset="-128"/>
                <a:cs typeface="Times New Roman" panose="02020603050405020304" pitchFamily="18" charset="0"/>
              </a:rPr>
              <a:t>勝尾寺にとどまることにな</a:t>
            </a:r>
            <a:r>
              <a:rPr lang="ja-JP" altLang="en-US" kern="100" dirty="0">
                <a:ea typeface="ＭＳ ゴシック" panose="020B0609070205080204" pitchFamily="49" charset="-128"/>
                <a:cs typeface="Times New Roman" panose="02020603050405020304" pitchFamily="18" charset="0"/>
              </a:rPr>
              <a:t>ります</a:t>
            </a:r>
            <a:r>
              <a:rPr lang="en-US" altLang="ja-JP" kern="100" dirty="0">
                <a:ea typeface="ＭＳ ゴシック" panose="020B0609070205080204" pitchFamily="49" charset="-128"/>
                <a:cs typeface="Times New Roman" panose="02020603050405020304" pitchFamily="18" charset="0"/>
              </a:rPr>
              <a:t>。</a:t>
            </a:r>
            <a:r>
              <a:rPr lang="en-US" altLang="ja-JP" kern="100" dirty="0" err="1">
                <a:ea typeface="ＭＳ ゴシック" panose="020B0609070205080204" pitchFamily="49" charset="-128"/>
                <a:cs typeface="Times New Roman" panose="02020603050405020304" pitchFamily="18" charset="0"/>
              </a:rPr>
              <a:t>四年後の秋も深まった頃、ようやく京への入洛がかな</a:t>
            </a:r>
            <a:r>
              <a:rPr lang="ja-JP" altLang="en-US" kern="100" dirty="0">
                <a:ea typeface="ＭＳ ゴシック" panose="020B0609070205080204" pitchFamily="49" charset="-128"/>
                <a:cs typeface="Times New Roman" panose="02020603050405020304" pitchFamily="18" charset="0"/>
              </a:rPr>
              <a:t>います</a:t>
            </a:r>
            <a:r>
              <a:rPr lang="en-US" altLang="ja-JP" kern="100" dirty="0">
                <a:ea typeface="ＭＳ ゴシック" panose="020B0609070205080204" pitchFamily="49" charset="-128"/>
                <a:cs typeface="Times New Roman" panose="02020603050405020304" pitchFamily="18" charset="0"/>
              </a:rPr>
              <a:t>。</a:t>
            </a:r>
            <a:r>
              <a:rPr lang="en-US" altLang="ja-JP" kern="100" dirty="0" err="1">
                <a:ea typeface="ＭＳ ゴシック" panose="020B0609070205080204" pitchFamily="49" charset="-128"/>
                <a:cs typeface="Times New Roman" panose="02020603050405020304" pitchFamily="18" charset="0"/>
              </a:rPr>
              <a:t>上人はすでに</a:t>
            </a:r>
            <a:r>
              <a:rPr lang="ja-JP" altLang="en-US" kern="100" dirty="0">
                <a:ea typeface="ＭＳ ゴシック" panose="020B0609070205080204" pitchFamily="49" charset="-128"/>
                <a:cs typeface="Times New Roman" panose="02020603050405020304" pitchFamily="18" charset="0"/>
              </a:rPr>
              <a:t>７９</a:t>
            </a:r>
            <a:r>
              <a:rPr lang="en-US" altLang="ja-JP" kern="100" dirty="0" err="1">
                <a:ea typeface="ＭＳ ゴシック" panose="020B0609070205080204" pitchFamily="49" charset="-128"/>
                <a:cs typeface="Times New Roman" panose="02020603050405020304" pitchFamily="18" charset="0"/>
              </a:rPr>
              <a:t>歳を迎えてい</a:t>
            </a:r>
            <a:r>
              <a:rPr lang="ja-JP" altLang="en-US" kern="100" dirty="0">
                <a:ea typeface="ＭＳ ゴシック" panose="020B0609070205080204" pitchFamily="49" charset="-128"/>
                <a:cs typeface="Times New Roman" panose="02020603050405020304" pitchFamily="18" charset="0"/>
              </a:rPr>
              <a:t>ました</a:t>
            </a:r>
            <a:r>
              <a:rPr lang="en-US" altLang="ja-JP" kern="100" dirty="0">
                <a:ea typeface="ＭＳ ゴシック" panose="020B0609070205080204" pitchFamily="49" charset="-128"/>
                <a:cs typeface="Times New Roman" panose="02020603050405020304" pitchFamily="18" charset="0"/>
              </a:rPr>
              <a:t>。</a:t>
            </a:r>
          </a:p>
          <a:p>
            <a:pPr>
              <a:defRPr/>
            </a:pPr>
            <a:r>
              <a:rPr lang="ja-JP" altLang="ja-JP" kern="100" dirty="0">
                <a:ea typeface="ＭＳ ゴシック" panose="020B0609070205080204" pitchFamily="49" charset="-128"/>
                <a:cs typeface="Times New Roman" panose="02020603050405020304" pitchFamily="18" charset="0"/>
              </a:rPr>
              <a:t>年が改まり、建暦二年（</a:t>
            </a:r>
            <a:r>
              <a:rPr lang="ja-JP" altLang="en-US" kern="100" dirty="0">
                <a:ea typeface="ＭＳ ゴシック" panose="020B0609070205080204" pitchFamily="49" charset="-128"/>
                <a:cs typeface="Times New Roman" panose="02020603050405020304" pitchFamily="18" charset="0"/>
              </a:rPr>
              <a:t>１２１２</a:t>
            </a:r>
            <a:r>
              <a:rPr lang="ja-JP" altLang="ja-JP" kern="100" dirty="0">
                <a:ea typeface="ＭＳ ゴシック" panose="020B0609070205080204" pitchFamily="49" charset="-128"/>
                <a:cs typeface="Times New Roman" panose="02020603050405020304" pitchFamily="18" charset="0"/>
              </a:rPr>
              <a:t>年）の正月、上人はにわかに衰えられ、食事ものどを通らなくな</a:t>
            </a:r>
            <a:r>
              <a:rPr lang="ja-JP" altLang="en-US" kern="100" dirty="0">
                <a:ea typeface="ＭＳ ゴシック" panose="020B0609070205080204" pitchFamily="49" charset="-128"/>
                <a:cs typeface="Times New Roman" panose="02020603050405020304" pitchFamily="18" charset="0"/>
              </a:rPr>
              <a:t>っていました</a:t>
            </a:r>
            <a:r>
              <a:rPr lang="ja-JP" altLang="ja-JP" kern="100" dirty="0">
                <a:ea typeface="ＭＳ ゴシック" panose="020B0609070205080204" pitchFamily="49" charset="-128"/>
                <a:cs typeface="Times New Roman" panose="02020603050405020304" pitchFamily="18" charset="0"/>
              </a:rPr>
              <a:t>。</a:t>
            </a:r>
            <a:endParaRPr lang="en-US" altLang="ja-JP" kern="100" dirty="0">
              <a:ea typeface="ＭＳ ゴシック" panose="020B0609070205080204" pitchFamily="49" charset="-128"/>
              <a:cs typeface="Times New Roman" panose="02020603050405020304" pitchFamily="18" charset="0"/>
            </a:endParaRPr>
          </a:p>
          <a:p>
            <a:pPr>
              <a:defRPr/>
            </a:pPr>
            <a:endParaRPr lang="ja-JP" altLang="en-US" sz="1100" dirty="0">
              <a:latin typeface="ＭＳ ゴシック" panose="020B0609070205080204" pitchFamily="49" charset="-128"/>
              <a:ea typeface="ＭＳ ゴシック" panose="020B0609070205080204" pitchFamily="49" charset="-128"/>
            </a:endParaRPr>
          </a:p>
        </p:txBody>
      </p:sp>
      <p:sp>
        <p:nvSpPr>
          <p:cNvPr id="79876" name="スライド番号プレースホルダー 3">
            <a:extLst>
              <a:ext uri="{FF2B5EF4-FFF2-40B4-BE49-F238E27FC236}">
                <a16:creationId xmlns:a16="http://schemas.microsoft.com/office/drawing/2014/main" id="{117607DF-1E8D-4A8A-9CFF-4BC8933E69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panose="02020603050405020304" pitchFamily="18" charset="0"/>
                <a:ea typeface="Osaka" charset="-128"/>
              </a:defRPr>
            </a:lvl1pPr>
            <a:lvl2pPr marL="742950" indent="-285750">
              <a:defRPr kumimoji="1" sz="2400">
                <a:solidFill>
                  <a:schemeClr val="tx1"/>
                </a:solidFill>
                <a:latin typeface="Times" panose="02020603050405020304" pitchFamily="18" charset="0"/>
                <a:ea typeface="Osaka" charset="-128"/>
              </a:defRPr>
            </a:lvl2pPr>
            <a:lvl3pPr marL="1143000" indent="-228600">
              <a:defRPr kumimoji="1" sz="2400">
                <a:solidFill>
                  <a:schemeClr val="tx1"/>
                </a:solidFill>
                <a:latin typeface="Times" panose="02020603050405020304" pitchFamily="18" charset="0"/>
                <a:ea typeface="Osaka" charset="-128"/>
              </a:defRPr>
            </a:lvl3pPr>
            <a:lvl4pPr marL="1600200" indent="-228600">
              <a:defRPr kumimoji="1" sz="2400">
                <a:solidFill>
                  <a:schemeClr val="tx1"/>
                </a:solidFill>
                <a:latin typeface="Times" panose="02020603050405020304" pitchFamily="18" charset="0"/>
                <a:ea typeface="Osaka" charset="-128"/>
              </a:defRPr>
            </a:lvl4pPr>
            <a:lvl5pPr marL="2057400" indent="-228600">
              <a:defRPr kumimoji="1"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fld id="{DF898598-C5E6-42E5-9EB7-0E9C40E14160}" type="slidenum">
              <a:rPr lang="ja-JP" altLang="en-US" sz="1200" smtClean="0"/>
              <a:pPr/>
              <a:t>35</a:t>
            </a:fld>
            <a:endParaRPr lang="ja-JP" alt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kern="100" dirty="0">
                <a:ea typeface="ＭＳ ゴシック" panose="020B0609070205080204" pitchFamily="49" charset="-128"/>
                <a:cs typeface="Times New Roman" panose="02020603050405020304" pitchFamily="18" charset="0"/>
              </a:rPr>
              <a:t>そして、正月二十三日最期の教えとなる「一枚起請文」をしたため、その二日後の二</a:t>
            </a:r>
            <a:r>
              <a:rPr lang="ja-JP" altLang="ja-JP" kern="100" dirty="0">
                <a:ea typeface="ＭＳ ゴシック" panose="020B0609070205080204" pitchFamily="49" charset="-128"/>
                <a:cs typeface="Times New Roman" panose="02020603050405020304" pitchFamily="18" charset="0"/>
              </a:rPr>
              <a:t>十五日、北を枕にお顔を西に向け、多くの弟子たちのお念仏の声につつまれ</a:t>
            </a:r>
            <a:r>
              <a:rPr lang="ja-JP" altLang="en-US" kern="100" dirty="0">
                <a:ea typeface="ＭＳ ゴシック" panose="020B0609070205080204" pitchFamily="49" charset="-128"/>
                <a:cs typeface="Times New Roman" panose="02020603050405020304" pitchFamily="18" charset="0"/>
              </a:rPr>
              <a:t>るなか</a:t>
            </a:r>
            <a:r>
              <a:rPr lang="ja-JP" altLang="ja-JP" kern="100" dirty="0">
                <a:ea typeface="ＭＳ ゴシック" panose="020B0609070205080204" pitchFamily="49" charset="-128"/>
                <a:cs typeface="Times New Roman" panose="02020603050405020304" pitchFamily="18" charset="0"/>
              </a:rPr>
              <a:t>、法然上人</a:t>
            </a:r>
            <a:r>
              <a:rPr lang="ja-JP" altLang="en-US" kern="100" dirty="0">
                <a:ea typeface="ＭＳ ゴシック" panose="020B0609070205080204" pitchFamily="49" charset="-128"/>
                <a:cs typeface="Times New Roman" panose="02020603050405020304" pitchFamily="18" charset="0"/>
              </a:rPr>
              <a:t>がとなえる「</a:t>
            </a:r>
            <a:r>
              <a:rPr lang="ja-JP" altLang="ja-JP" kern="100" dirty="0">
                <a:ea typeface="ＭＳ ゴシック" panose="020B0609070205080204" pitchFamily="49" charset="-128"/>
                <a:cs typeface="Times New Roman" panose="02020603050405020304" pitchFamily="18" charset="0"/>
              </a:rPr>
              <a:t>南無阿弥陀仏</a:t>
            </a:r>
            <a:r>
              <a:rPr lang="ja-JP" altLang="en-US" kern="100" dirty="0">
                <a:ea typeface="ＭＳ ゴシック" panose="020B0609070205080204" pitchFamily="49" charset="-128"/>
                <a:cs typeface="Times New Roman" panose="02020603050405020304" pitchFamily="18" charset="0"/>
              </a:rPr>
              <a:t>」</a:t>
            </a:r>
            <a:r>
              <a:rPr lang="ja-JP" altLang="ja-JP" kern="100" dirty="0">
                <a:ea typeface="ＭＳ ゴシック" panose="020B0609070205080204" pitchFamily="49" charset="-128"/>
                <a:cs typeface="Times New Roman" panose="02020603050405020304" pitchFamily="18" charset="0"/>
              </a:rPr>
              <a:t>の声</a:t>
            </a:r>
            <a:r>
              <a:rPr lang="ja-JP" altLang="en-US" kern="100" dirty="0">
                <a:ea typeface="ＭＳ ゴシック" panose="020B0609070205080204" pitchFamily="49" charset="-128"/>
                <a:cs typeface="Times New Roman" panose="02020603050405020304" pitchFamily="18" charset="0"/>
              </a:rPr>
              <a:t>は</a:t>
            </a:r>
            <a:r>
              <a:rPr lang="ja-JP" altLang="ja-JP" kern="100" dirty="0">
                <a:ea typeface="ＭＳ ゴシック" panose="020B0609070205080204" pitchFamily="49" charset="-128"/>
                <a:cs typeface="Times New Roman" panose="02020603050405020304" pitchFamily="18" charset="0"/>
              </a:rPr>
              <a:t>しだいに薄れてい</a:t>
            </a:r>
            <a:r>
              <a:rPr lang="ja-JP" altLang="en-US" kern="100" dirty="0">
                <a:ea typeface="ＭＳ ゴシック" panose="020B0609070205080204" pitchFamily="49" charset="-128"/>
                <a:cs typeface="Times New Roman" panose="02020603050405020304" pitchFamily="18" charset="0"/>
              </a:rPr>
              <a:t>ったのでした</a:t>
            </a:r>
            <a:r>
              <a:rPr lang="ja-JP" altLang="ja-JP" kern="100" dirty="0">
                <a:ea typeface="ＭＳ ゴシック" panose="020B0609070205080204" pitchFamily="49" charset="-128"/>
                <a:cs typeface="Times New Roman" panose="02020603050405020304" pitchFamily="18" charset="0"/>
              </a:rPr>
              <a:t>。</a:t>
            </a:r>
            <a:endParaRPr lang="en-US" altLang="ja-JP" kern="100" dirty="0">
              <a:ea typeface="ＭＳ ゴシック" panose="020B0609070205080204" pitchFamily="49" charset="-128"/>
              <a:cs typeface="Times New Roman" panose="02020603050405020304" pitchFamily="18" charset="0"/>
            </a:endParaRPr>
          </a:p>
          <a:p>
            <a:pPr>
              <a:defRPr/>
            </a:pPr>
            <a:r>
              <a:rPr lang="ja-JP" altLang="ja-JP" kern="100" dirty="0">
                <a:ea typeface="ＭＳ ゴシック" panose="020B0609070205080204" pitchFamily="49" charset="-128"/>
                <a:cs typeface="Times New Roman" panose="02020603050405020304" pitchFamily="18" charset="0"/>
              </a:rPr>
              <a:t>そして、眠るがごとく</a:t>
            </a:r>
            <a:r>
              <a:rPr lang="ja-JP" altLang="en-US" kern="100" dirty="0">
                <a:ea typeface="ＭＳ ゴシック" panose="020B0609070205080204" pitchFamily="49" charset="-128"/>
                <a:cs typeface="Times New Roman" panose="02020603050405020304" pitchFamily="18" charset="0"/>
              </a:rPr>
              <a:t>そのご</a:t>
            </a:r>
            <a:r>
              <a:rPr lang="ja-JP" altLang="ja-JP" kern="100" dirty="0">
                <a:ea typeface="ＭＳ ゴシック" panose="020B0609070205080204" pitchFamily="49" charset="-128"/>
                <a:cs typeface="Times New Roman" panose="02020603050405020304" pitchFamily="18" charset="0"/>
              </a:rPr>
              <a:t>生涯を閉じられ</a:t>
            </a:r>
            <a:r>
              <a:rPr lang="ja-JP" altLang="en-US" kern="100" dirty="0">
                <a:ea typeface="ＭＳ ゴシック" panose="020B0609070205080204" pitchFamily="49" charset="-128"/>
                <a:cs typeface="Times New Roman" panose="02020603050405020304" pitchFamily="18" charset="0"/>
              </a:rPr>
              <a:t>ました</a:t>
            </a:r>
            <a:r>
              <a:rPr lang="ja-JP" altLang="ja-JP" kern="100" dirty="0">
                <a:ea typeface="ＭＳ ゴシック" panose="020B0609070205080204" pitchFamily="49" charset="-128"/>
                <a:cs typeface="Times New Roman" panose="02020603050405020304" pitchFamily="18" charset="0"/>
              </a:rPr>
              <a:t>。</a:t>
            </a:r>
            <a:endParaRPr lang="ja-JP" altLang="en-US" dirty="0">
              <a:ea typeface="ＭＳ 明朝" panose="02020609040205080304" pitchFamily="17" charset="-128"/>
            </a:endParaRPr>
          </a:p>
          <a:p>
            <a:endParaRPr kumimoji="1" lang="ja-JP" altLang="en-US" sz="1600"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pPr>
              <a:defRPr/>
            </a:pPr>
            <a:fld id="{DD9A655C-0F81-4572-9419-40442850D78B}" type="slidenum">
              <a:rPr lang="ja-JP" altLang="en-US" smtClean="0"/>
              <a:pPr>
                <a:defRPr/>
              </a:pPr>
              <a:t>36</a:t>
            </a:fld>
            <a:endParaRPr lang="ja-JP" altLang="en-US"/>
          </a:p>
        </p:txBody>
      </p:sp>
    </p:spTree>
    <p:extLst>
      <p:ext uri="{BB962C8B-B14F-4D97-AF65-F5344CB8AC3E}">
        <p14:creationId xmlns:p14="http://schemas.microsoft.com/office/powerpoint/2010/main" val="38303457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ea typeface="ＭＳ ゴシック" panose="020B0609070205080204" pitchFamily="49" charset="-128"/>
              </a:rPr>
              <a:t>７．おおらかな教え</a:t>
            </a:r>
            <a:endParaRPr kumimoji="1" lang="en-US" altLang="ja-JP" dirty="0">
              <a:ea typeface="ＭＳ ゴシック" panose="020B0609070205080204" pitchFamily="49" charset="-128"/>
            </a:endParaRPr>
          </a:p>
          <a:p>
            <a:endParaRPr lang="en-US" altLang="ja-JP" dirty="0">
              <a:ea typeface="ＭＳ ゴシック" panose="020B0609070205080204" pitchFamily="49" charset="-128"/>
            </a:endParaRPr>
          </a:p>
          <a:p>
            <a:r>
              <a:rPr kumimoji="1" lang="ja-JP" altLang="en-US" dirty="0">
                <a:ea typeface="ＭＳ ゴシック" panose="020B0609070205080204" pitchFamily="49" charset="-128"/>
              </a:rPr>
              <a:t>法然上人はその生涯をかけて、「</a:t>
            </a:r>
            <a:r>
              <a:rPr lang="ja-JP" altLang="en-US" dirty="0">
                <a:ea typeface="ＭＳ ゴシック" panose="020B0609070205080204" pitchFamily="49" charset="-128"/>
                <a:cs typeface="Times New Roman" panose="02020603050405020304" pitchFamily="18" charset="0"/>
              </a:rPr>
              <a:t>すべての人が救われる教え」として、</a:t>
            </a:r>
            <a:r>
              <a:rPr lang="ja-JP" altLang="en-US" dirty="0">
                <a:ea typeface="ＭＳ ゴシック" panose="020B0609070205080204" pitchFamily="49" charset="-128"/>
              </a:rPr>
              <a:t>お念仏のみ教えを弘められました</a:t>
            </a:r>
            <a:r>
              <a:rPr lang="ja-JP" altLang="en-US" dirty="0">
                <a:ea typeface="ＭＳ ゴシック" panose="020B0609070205080204" pitchFamily="49" charset="-128"/>
                <a:cs typeface="Times New Roman" panose="02020603050405020304" pitchFamily="18" charset="0"/>
              </a:rPr>
              <a:t>。</a:t>
            </a:r>
            <a:endParaRPr lang="en-US" altLang="ja-JP" dirty="0">
              <a:ea typeface="ＭＳ ゴシック" panose="020B0609070205080204" pitchFamily="49" charset="-128"/>
              <a:cs typeface="Times New Roman" panose="02020603050405020304" pitchFamily="18" charset="0"/>
            </a:endParaRPr>
          </a:p>
          <a:p>
            <a:r>
              <a:rPr kumimoji="1" lang="ja-JP" altLang="en-US" dirty="0">
                <a:ea typeface="ＭＳ ゴシック" panose="020B0609070205080204" pitchFamily="49" charset="-128"/>
                <a:cs typeface="Times New Roman" panose="02020603050405020304" pitchFamily="18" charset="0"/>
              </a:rPr>
              <a:t>それは、誰しもが救われる平等な教えであり、そして、誰しもが実践可能な、おおらかな教えでもありました。</a:t>
            </a:r>
            <a:endParaRPr kumimoji="1" lang="en-US" altLang="ja-JP" dirty="0">
              <a:ea typeface="ＭＳ ゴシック" panose="020B0609070205080204" pitchFamily="49" charset="-128"/>
              <a:cs typeface="Times New Roman" panose="02020603050405020304" pitchFamily="18" charset="0"/>
            </a:endParaRPr>
          </a:p>
          <a:p>
            <a:r>
              <a:rPr kumimoji="1" lang="ja-JP" altLang="en-US" dirty="0">
                <a:ea typeface="ＭＳ ゴシック" panose="020B0609070205080204" pitchFamily="49" charset="-128"/>
              </a:rPr>
              <a:t>それでは、これから法然上人の教えの特徴を上人のお言葉からひも解いていきましょう。</a:t>
            </a:r>
          </a:p>
        </p:txBody>
      </p:sp>
      <p:sp>
        <p:nvSpPr>
          <p:cNvPr id="4" name="スライド番号プレースホルダー 3"/>
          <p:cNvSpPr>
            <a:spLocks noGrp="1"/>
          </p:cNvSpPr>
          <p:nvPr>
            <p:ph type="sldNum" sz="quarter" idx="5"/>
          </p:nvPr>
        </p:nvSpPr>
        <p:spPr/>
        <p:txBody>
          <a:bodyPr/>
          <a:lstStyle/>
          <a:p>
            <a:pPr>
              <a:defRPr/>
            </a:pPr>
            <a:fld id="{DD9A655C-0F81-4572-9419-40442850D78B}" type="slidenum">
              <a:rPr lang="ja-JP" altLang="en-US" smtClean="0"/>
              <a:pPr>
                <a:defRPr/>
              </a:pPr>
              <a:t>37</a:t>
            </a:fld>
            <a:endParaRPr lang="ja-JP" altLang="en-US"/>
          </a:p>
        </p:txBody>
      </p:sp>
    </p:spTree>
    <p:extLst>
      <p:ext uri="{BB962C8B-B14F-4D97-AF65-F5344CB8AC3E}">
        <p14:creationId xmlns:p14="http://schemas.microsoft.com/office/powerpoint/2010/main" val="31837498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1037" y="4783138"/>
            <a:ext cx="5443537" cy="3913187"/>
          </a:xfrm>
        </p:spPr>
        <p:txBody>
          <a:bodyPr/>
          <a:lstStyle/>
          <a:p>
            <a:r>
              <a:rPr kumimoji="1" lang="en-US" altLang="ja-JP" dirty="0">
                <a:ea typeface="ＭＳ ゴシック" panose="020B0609070205080204" pitchFamily="49" charset="-128"/>
              </a:rPr>
              <a:t>『</a:t>
            </a:r>
            <a:r>
              <a:rPr kumimoji="1" lang="ja-JP" altLang="en-US" dirty="0">
                <a:ea typeface="ＭＳ ゴシック" panose="020B0609070205080204" pitchFamily="49" charset="-128"/>
              </a:rPr>
              <a:t>徒然草</a:t>
            </a:r>
            <a:r>
              <a:rPr kumimoji="1" lang="en-US" altLang="ja-JP" dirty="0">
                <a:ea typeface="ＭＳ ゴシック" panose="020B0609070205080204" pitchFamily="49" charset="-128"/>
              </a:rPr>
              <a:t>』</a:t>
            </a:r>
            <a:r>
              <a:rPr kumimoji="1" lang="ja-JP" altLang="en-US" dirty="0">
                <a:ea typeface="ＭＳ ゴシック" panose="020B0609070205080204" pitchFamily="49" charset="-128"/>
              </a:rPr>
              <a:t>には、このような話が紹介されています。</a:t>
            </a:r>
            <a:endParaRPr kumimoji="1" lang="en-US" altLang="ja-JP" dirty="0">
              <a:ea typeface="ＭＳ ゴシック" panose="020B0609070205080204" pitchFamily="49" charset="-128"/>
            </a:endParaRPr>
          </a:p>
          <a:p>
            <a:r>
              <a:rPr kumimoji="1" lang="ja-JP" altLang="en-US" dirty="0">
                <a:ea typeface="ＭＳ ゴシック" panose="020B0609070205080204" pitchFamily="49" charset="-128"/>
              </a:rPr>
              <a:t>お念仏をお称えしても、極楽に往生すること</a:t>
            </a:r>
            <a:r>
              <a:rPr lang="ja-JP" altLang="en-US" dirty="0">
                <a:ea typeface="ＭＳ ゴシック" panose="020B0609070205080204" pitchFamily="49" charset="-128"/>
              </a:rPr>
              <a:t>がなかなか信じられない</a:t>
            </a:r>
            <a:r>
              <a:rPr kumimoji="1" lang="ja-JP" altLang="en-US" dirty="0">
                <a:ea typeface="ＭＳ ゴシック" panose="020B0609070205080204" pitchFamily="49" charset="-128"/>
              </a:rPr>
              <a:t>人にも、法然上人は、</a:t>
            </a:r>
          </a:p>
          <a:p>
            <a:r>
              <a:rPr kumimoji="1" lang="ja-JP" altLang="en-US" dirty="0">
                <a:ea typeface="ＭＳ ゴシック" panose="020B0609070205080204" pitchFamily="49" charset="-128"/>
              </a:rPr>
              <a:t>「疑いながらでもお念仏をとなえていれば、必ず極楽浄土に往生できますよ」とおっしゃいました。</a:t>
            </a:r>
          </a:p>
        </p:txBody>
      </p:sp>
      <p:sp>
        <p:nvSpPr>
          <p:cNvPr id="4" name="スライド番号プレースホルダー 3"/>
          <p:cNvSpPr>
            <a:spLocks noGrp="1"/>
          </p:cNvSpPr>
          <p:nvPr>
            <p:ph type="sldNum" sz="quarter" idx="5"/>
          </p:nvPr>
        </p:nvSpPr>
        <p:spPr/>
        <p:txBody>
          <a:bodyPr/>
          <a:lstStyle/>
          <a:p>
            <a:pPr>
              <a:defRPr/>
            </a:pPr>
            <a:fld id="{DD9A655C-0F81-4572-9419-40442850D78B}" type="slidenum">
              <a:rPr lang="ja-JP" altLang="en-US" smtClean="0"/>
              <a:pPr>
                <a:defRPr/>
              </a:pPr>
              <a:t>38</a:t>
            </a:fld>
            <a:endParaRPr lang="ja-JP" altLang="en-US"/>
          </a:p>
        </p:txBody>
      </p:sp>
    </p:spTree>
    <p:extLst>
      <p:ext uri="{BB962C8B-B14F-4D97-AF65-F5344CB8AC3E}">
        <p14:creationId xmlns:p14="http://schemas.microsoft.com/office/powerpoint/2010/main" val="29176890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ea typeface="ＭＳ ゴシック" panose="020B0609070205080204" pitchFamily="49" charset="-128"/>
              </a:rPr>
              <a:t>「お念仏をしている時に、どうしても睡魔におそわれて、お念仏の行を怠ってしまうのですが、どうやってこの問題を解決したらいいでしょうか」</a:t>
            </a:r>
            <a:r>
              <a:rPr lang="ja-JP" altLang="en-US" dirty="0">
                <a:ea typeface="ＭＳ ゴシック" panose="020B0609070205080204" pitchFamily="49" charset="-128"/>
              </a:rPr>
              <a:t>と、ある人が法然上人に尋ねました。</a:t>
            </a:r>
          </a:p>
          <a:p>
            <a:r>
              <a:rPr kumimoji="1" lang="ja-JP" altLang="en-US" dirty="0">
                <a:ea typeface="ＭＳ ゴシック" panose="020B0609070205080204" pitchFamily="49" charset="-128"/>
              </a:rPr>
              <a:t>人間には、誰しもある問題です。</a:t>
            </a:r>
            <a:endParaRPr kumimoji="1" lang="en-US" altLang="ja-JP" dirty="0">
              <a:ea typeface="ＭＳ ゴシック" panose="020B0609070205080204" pitchFamily="49" charset="-128"/>
            </a:endParaRPr>
          </a:p>
          <a:p>
            <a:endParaRPr kumimoji="1" lang="en-US" altLang="ja-JP" dirty="0">
              <a:ea typeface="ＭＳ ゴシック" panose="020B0609070205080204" pitchFamily="49" charset="-128"/>
            </a:endParaRPr>
          </a:p>
          <a:p>
            <a:r>
              <a:rPr kumimoji="1" lang="ja-JP" altLang="en-US" dirty="0">
                <a:ea typeface="ＭＳ ゴシック" panose="020B0609070205080204" pitchFamily="49" charset="-128"/>
              </a:rPr>
              <a:t>すると法然上人は、</a:t>
            </a:r>
            <a:endParaRPr kumimoji="1" lang="en-US" altLang="ja-JP" dirty="0">
              <a:ea typeface="ＭＳ ゴシック" panose="020B0609070205080204" pitchFamily="49" charset="-128"/>
            </a:endParaRPr>
          </a:p>
          <a:p>
            <a:r>
              <a:rPr kumimoji="1" lang="ja-JP" altLang="en-US" dirty="0">
                <a:ea typeface="ＭＳ ゴシック" panose="020B0609070205080204" pitchFamily="49" charset="-128"/>
              </a:rPr>
              <a:t>「目が覚めた時に念仏をすればよいのです」とお答えになりました。</a:t>
            </a:r>
          </a:p>
        </p:txBody>
      </p:sp>
      <p:sp>
        <p:nvSpPr>
          <p:cNvPr id="4" name="スライド番号プレースホルダー 3"/>
          <p:cNvSpPr>
            <a:spLocks noGrp="1"/>
          </p:cNvSpPr>
          <p:nvPr>
            <p:ph type="sldNum" sz="quarter" idx="5"/>
          </p:nvPr>
        </p:nvSpPr>
        <p:spPr/>
        <p:txBody>
          <a:bodyPr/>
          <a:lstStyle/>
          <a:p>
            <a:pPr>
              <a:defRPr/>
            </a:pPr>
            <a:fld id="{DD9A655C-0F81-4572-9419-40442850D78B}" type="slidenum">
              <a:rPr lang="ja-JP" altLang="en-US" smtClean="0"/>
              <a:pPr>
                <a:defRPr/>
              </a:pPr>
              <a:t>39</a:t>
            </a:fld>
            <a:endParaRPr lang="ja-JP" altLang="en-US"/>
          </a:p>
        </p:txBody>
      </p:sp>
    </p:spTree>
    <p:extLst>
      <p:ext uri="{BB962C8B-B14F-4D97-AF65-F5344CB8AC3E}">
        <p14:creationId xmlns:p14="http://schemas.microsoft.com/office/powerpoint/2010/main" val="2746862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ea typeface="ＭＳ ゴシック" panose="020B0609070205080204" pitchFamily="49" charset="-128"/>
              </a:rPr>
              <a:t>１．誕生、父母との別れ</a:t>
            </a:r>
            <a:endParaRPr kumimoji="1" lang="en-US" altLang="ja-JP" dirty="0">
              <a:ea typeface="ＭＳ ゴシック" panose="020B0609070205080204" pitchFamily="49" charset="-128"/>
            </a:endParaRPr>
          </a:p>
          <a:p>
            <a:endParaRPr kumimoji="1" lang="ja-JP" altLang="en-US" sz="1600"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pPr>
              <a:defRPr/>
            </a:pPr>
            <a:fld id="{DD9A655C-0F81-4572-9419-40442850D78B}" type="slidenum">
              <a:rPr lang="ja-JP" altLang="en-US" smtClean="0"/>
              <a:pPr>
                <a:defRPr/>
              </a:pPr>
              <a:t>4</a:t>
            </a:fld>
            <a:endParaRPr lang="ja-JP" altLang="en-US"/>
          </a:p>
        </p:txBody>
      </p:sp>
    </p:spTree>
    <p:extLst>
      <p:ext uri="{BB962C8B-B14F-4D97-AF65-F5344CB8AC3E}">
        <p14:creationId xmlns:p14="http://schemas.microsoft.com/office/powerpoint/2010/main" val="24743433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1987" cy="3354387"/>
          </a:xfrm>
        </p:spPr>
      </p:sp>
      <p:sp>
        <p:nvSpPr>
          <p:cNvPr id="3" name="ノート プレースホルダー 2"/>
          <p:cNvSpPr>
            <a:spLocks noGrp="1"/>
          </p:cNvSpPr>
          <p:nvPr>
            <p:ph type="body" idx="1"/>
          </p:nvPr>
        </p:nvSpPr>
        <p:spPr/>
        <p:txBody>
          <a:bodyPr/>
          <a:lstStyle/>
          <a:p>
            <a:r>
              <a:rPr kumimoji="1" lang="ja-JP" altLang="en-US" dirty="0">
                <a:ea typeface="ＭＳ ゴシック" panose="020B0609070205080204" pitchFamily="49" charset="-128"/>
              </a:rPr>
              <a:t>また、仏教では、五戒の中に「不飲酒」といってお酒を飲むことを禁止している戒律がありますが</a:t>
            </a:r>
            <a:r>
              <a:rPr lang="ja-JP" altLang="en-US" dirty="0">
                <a:ea typeface="ＭＳ ゴシック" panose="020B0609070205080204" pitchFamily="49" charset="-128"/>
              </a:rPr>
              <a:t>、</a:t>
            </a:r>
            <a:endParaRPr kumimoji="1" lang="ja-JP" altLang="en-US" dirty="0">
              <a:ea typeface="ＭＳ ゴシック" panose="020B0609070205080204" pitchFamily="49" charset="-128"/>
            </a:endParaRPr>
          </a:p>
          <a:p>
            <a:r>
              <a:rPr kumimoji="1" lang="ja-JP" altLang="en-US" dirty="0">
                <a:ea typeface="ＭＳ ゴシック" panose="020B0609070205080204" pitchFamily="49" charset="-128"/>
              </a:rPr>
              <a:t>「酒を飲むことは、罪なのでしょうか？」と</a:t>
            </a:r>
            <a:r>
              <a:rPr lang="ja-JP" altLang="en-US" dirty="0">
                <a:ea typeface="ＭＳ ゴシック" panose="020B0609070205080204" pitchFamily="49" charset="-128"/>
              </a:rPr>
              <a:t>ある人が法然上人に尋ねます</a:t>
            </a:r>
            <a:r>
              <a:rPr kumimoji="1" lang="ja-JP" altLang="en-US" dirty="0">
                <a:ea typeface="ＭＳ ゴシック" panose="020B0609070205080204" pitchFamily="49" charset="-128"/>
              </a:rPr>
              <a:t>と。</a:t>
            </a:r>
          </a:p>
        </p:txBody>
      </p:sp>
      <p:sp>
        <p:nvSpPr>
          <p:cNvPr id="4" name="スライド番号プレースホルダー 3"/>
          <p:cNvSpPr>
            <a:spLocks noGrp="1"/>
          </p:cNvSpPr>
          <p:nvPr>
            <p:ph type="sldNum" sz="quarter" idx="5"/>
          </p:nvPr>
        </p:nvSpPr>
        <p:spPr/>
        <p:txBody>
          <a:bodyPr/>
          <a:lstStyle/>
          <a:p>
            <a:pPr>
              <a:defRPr/>
            </a:pPr>
            <a:fld id="{DD9A655C-0F81-4572-9419-40442850D78B}" type="slidenum">
              <a:rPr lang="ja-JP" altLang="en-US" smtClean="0"/>
              <a:pPr>
                <a:defRPr/>
              </a:pPr>
              <a:t>40</a:t>
            </a:fld>
            <a:endParaRPr lang="ja-JP" altLang="en-US"/>
          </a:p>
        </p:txBody>
      </p:sp>
    </p:spTree>
    <p:extLst>
      <p:ext uri="{BB962C8B-B14F-4D97-AF65-F5344CB8AC3E}">
        <p14:creationId xmlns:p14="http://schemas.microsoft.com/office/powerpoint/2010/main" val="41947318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ea typeface="ＭＳ ゴシック" panose="020B0609070205080204" pitchFamily="49" charset="-128"/>
              </a:rPr>
              <a:t>法然上人は、「本当は飲んではならないものではありますが、世の習いであるから仕方のないことです」と、おっしゃられています。</a:t>
            </a:r>
            <a:endParaRPr kumimoji="1" lang="en-US" altLang="ja-JP" dirty="0">
              <a:ea typeface="ＭＳ ゴシック" panose="020B0609070205080204" pitchFamily="49" charset="-128"/>
            </a:endParaRPr>
          </a:p>
          <a:p>
            <a:r>
              <a:rPr lang="ja-JP" altLang="en-US" dirty="0">
                <a:ea typeface="ＭＳ ゴシック" panose="020B0609070205080204" pitchFamily="49" charset="-128"/>
              </a:rPr>
              <a:t>疑いつつも念仏を称えれば往生がかなう</a:t>
            </a:r>
            <a:endParaRPr lang="en-US" altLang="ja-JP" dirty="0">
              <a:ea typeface="ＭＳ ゴシック" panose="020B0609070205080204" pitchFamily="49" charset="-128"/>
            </a:endParaRPr>
          </a:p>
          <a:p>
            <a:r>
              <a:rPr kumimoji="1" lang="ja-JP" altLang="en-US" dirty="0">
                <a:ea typeface="ＭＳ ゴシック" panose="020B0609070205080204" pitchFamily="49" charset="-128"/>
              </a:rPr>
              <a:t>眠ければ起きてから念仏を称えればよい</a:t>
            </a:r>
            <a:endParaRPr kumimoji="1" lang="en-US" altLang="ja-JP" dirty="0">
              <a:ea typeface="ＭＳ ゴシック" panose="020B0609070205080204" pitchFamily="49" charset="-128"/>
            </a:endParaRPr>
          </a:p>
          <a:p>
            <a:r>
              <a:rPr kumimoji="1" lang="ja-JP" altLang="en-US" dirty="0">
                <a:ea typeface="ＭＳ ゴシック" panose="020B0609070205080204" pitchFamily="49" charset="-128"/>
              </a:rPr>
              <a:t>お酒はこの世の習い</a:t>
            </a:r>
            <a:endParaRPr kumimoji="1" lang="en-US" altLang="ja-JP" dirty="0">
              <a:ea typeface="ＭＳ ゴシック" panose="020B0609070205080204" pitchFamily="49" charset="-128"/>
            </a:endParaRPr>
          </a:p>
          <a:p>
            <a:r>
              <a:rPr lang="ja-JP" altLang="en-US" dirty="0">
                <a:ea typeface="ＭＳ ゴシック" panose="020B0609070205080204" pitchFamily="49" charset="-128"/>
              </a:rPr>
              <a:t>人間の弱さを包み込む、</a:t>
            </a:r>
            <a:r>
              <a:rPr kumimoji="1" lang="ja-JP" altLang="en-US" dirty="0">
                <a:ea typeface="ＭＳ ゴシック" panose="020B0609070205080204" pitchFamily="49" charset="-128"/>
              </a:rPr>
              <a:t>実におおらかなおさとしです。</a:t>
            </a:r>
          </a:p>
        </p:txBody>
      </p:sp>
      <p:sp>
        <p:nvSpPr>
          <p:cNvPr id="4" name="スライド番号プレースホルダー 3"/>
          <p:cNvSpPr>
            <a:spLocks noGrp="1"/>
          </p:cNvSpPr>
          <p:nvPr>
            <p:ph type="sldNum" sz="quarter" idx="5"/>
          </p:nvPr>
        </p:nvSpPr>
        <p:spPr/>
        <p:txBody>
          <a:bodyPr/>
          <a:lstStyle/>
          <a:p>
            <a:pPr>
              <a:defRPr/>
            </a:pPr>
            <a:fld id="{DD9A655C-0F81-4572-9419-40442850D78B}" type="slidenum">
              <a:rPr lang="ja-JP" altLang="en-US" smtClean="0"/>
              <a:pPr>
                <a:defRPr/>
              </a:pPr>
              <a:t>41</a:t>
            </a:fld>
            <a:endParaRPr lang="ja-JP" altLang="en-US"/>
          </a:p>
        </p:txBody>
      </p:sp>
    </p:spTree>
    <p:extLst>
      <p:ext uri="{BB962C8B-B14F-4D97-AF65-F5344CB8AC3E}">
        <p14:creationId xmlns:p14="http://schemas.microsoft.com/office/powerpoint/2010/main" val="4122712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ea typeface="ＭＳ ゴシック" panose="020B0609070205080204" pitchFamily="49" charset="-128"/>
              </a:rPr>
              <a:t>８．万人救済のために</a:t>
            </a:r>
            <a:endParaRPr kumimoji="1" lang="en-US" altLang="ja-JP" dirty="0">
              <a:ea typeface="ＭＳ ゴシック" panose="020B0609070205080204" pitchFamily="49" charset="-128"/>
            </a:endParaRPr>
          </a:p>
          <a:p>
            <a:endParaRPr kumimoji="1" lang="ja-JP" altLang="en-US" sz="1600"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pPr>
              <a:defRPr/>
            </a:pPr>
            <a:fld id="{DD9A655C-0F81-4572-9419-40442850D78B}" type="slidenum">
              <a:rPr lang="ja-JP" altLang="en-US" smtClean="0"/>
              <a:pPr>
                <a:defRPr/>
              </a:pPr>
              <a:t>42</a:t>
            </a:fld>
            <a:endParaRPr lang="ja-JP" altLang="en-US"/>
          </a:p>
        </p:txBody>
      </p:sp>
    </p:spTree>
    <p:extLst>
      <p:ext uri="{BB962C8B-B14F-4D97-AF65-F5344CB8AC3E}">
        <p14:creationId xmlns:p14="http://schemas.microsoft.com/office/powerpoint/2010/main" val="16793150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スライド イメージ プレースホルダー 1">
            <a:extLst>
              <a:ext uri="{FF2B5EF4-FFF2-40B4-BE49-F238E27FC236}">
                <a16:creationId xmlns:a16="http://schemas.microsoft.com/office/drawing/2014/main" id="{7E09FEB1-2F6D-4D33-900D-DE1B2812C4F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18ED22E7-9DFA-421F-B168-3AB358883138}"/>
              </a:ext>
            </a:extLst>
          </p:cNvPr>
          <p:cNvSpPr>
            <a:spLocks noGrp="1"/>
          </p:cNvSpPr>
          <p:nvPr>
            <p:ph type="body" idx="1"/>
          </p:nvPr>
        </p:nvSpPr>
        <p:spPr/>
        <p:txBody>
          <a:bodyPr/>
          <a:lstStyle/>
          <a:p>
            <a:pPr>
              <a:defRPr/>
            </a:pPr>
            <a:r>
              <a:rPr lang="ja-JP" altLang="ja-JP" kern="100" dirty="0">
                <a:ea typeface="ＭＳ ゴシック" panose="020B0609070205080204" pitchFamily="49" charset="-128"/>
                <a:cs typeface="Times New Roman" panose="02020603050405020304" pitchFamily="18" charset="0"/>
              </a:rPr>
              <a:t>法然上人の</a:t>
            </a:r>
            <a:r>
              <a:rPr lang="ja-JP" altLang="en-US" kern="100" dirty="0">
                <a:ea typeface="ＭＳ ゴシック" panose="020B0609070205080204" pitchFamily="49" charset="-128"/>
                <a:cs typeface="Times New Roman" panose="02020603050405020304" pitchFamily="18" charset="0"/>
              </a:rPr>
              <a:t>お</a:t>
            </a:r>
            <a:r>
              <a:rPr lang="ja-JP" altLang="ja-JP" kern="100" dirty="0">
                <a:ea typeface="ＭＳ ゴシック" panose="020B0609070205080204" pitchFamily="49" charset="-128"/>
                <a:cs typeface="Times New Roman" panose="02020603050405020304" pitchFamily="18" charset="0"/>
              </a:rPr>
              <a:t>念仏の教えに導かれた人々は、様々な</a:t>
            </a:r>
            <a:r>
              <a:rPr lang="ja-JP" altLang="en-US" kern="100" dirty="0">
                <a:ea typeface="ＭＳ ゴシック" panose="020B0609070205080204" pitchFamily="49" charset="-128"/>
                <a:cs typeface="Times New Roman" panose="02020603050405020304" pitchFamily="18" charset="0"/>
              </a:rPr>
              <a:t>身分や立場の人々</a:t>
            </a:r>
            <a:r>
              <a:rPr lang="ja-JP" altLang="ja-JP" kern="100" dirty="0">
                <a:ea typeface="ＭＳ ゴシック" panose="020B0609070205080204" pitchFamily="49" charset="-128"/>
                <a:cs typeface="Times New Roman" panose="02020603050405020304" pitchFamily="18" charset="0"/>
              </a:rPr>
              <a:t>におよんでい</a:t>
            </a:r>
            <a:r>
              <a:rPr lang="ja-JP" altLang="en-US" kern="100" dirty="0">
                <a:ea typeface="ＭＳ ゴシック" panose="020B0609070205080204" pitchFamily="49" charset="-128"/>
                <a:cs typeface="Times New Roman" panose="02020603050405020304" pitchFamily="18" charset="0"/>
              </a:rPr>
              <a:t>ます</a:t>
            </a:r>
            <a:r>
              <a:rPr lang="ja-JP" altLang="ja-JP" kern="100" dirty="0">
                <a:ea typeface="ＭＳ ゴシック" panose="020B0609070205080204" pitchFamily="49" charset="-128"/>
                <a:cs typeface="Times New Roman" panose="02020603050405020304" pitchFamily="18" charset="0"/>
              </a:rPr>
              <a:t>。</a:t>
            </a:r>
            <a:endParaRPr lang="en-US" altLang="ja-JP" kern="100" dirty="0">
              <a:ea typeface="ＭＳ ゴシック" panose="020B0609070205080204" pitchFamily="49" charset="-128"/>
              <a:cs typeface="Times New Roman" panose="02020603050405020304" pitchFamily="18" charset="0"/>
            </a:endParaRPr>
          </a:p>
          <a:p>
            <a:pPr>
              <a:defRPr/>
            </a:pPr>
            <a:r>
              <a:rPr lang="ja-JP" altLang="en-US" kern="100" dirty="0">
                <a:ea typeface="ＭＳ ゴシック" panose="020B0609070205080204" pitchFamily="49" charset="-128"/>
                <a:cs typeface="Times New Roman" panose="02020603050405020304" pitchFamily="18" charset="0"/>
              </a:rPr>
              <a:t>御所におられるような、高倉天皇や</a:t>
            </a:r>
            <a:r>
              <a:rPr lang="ja-JP" altLang="ja-JP" kern="100" dirty="0">
                <a:ea typeface="ＭＳ ゴシック" panose="020B0609070205080204" pitchFamily="49" charset="-128"/>
                <a:cs typeface="Times New Roman" panose="02020603050405020304" pitchFamily="18" charset="0"/>
              </a:rPr>
              <a:t>後白河</a:t>
            </a:r>
            <a:r>
              <a:rPr lang="ja-JP" altLang="en-US" kern="100" dirty="0">
                <a:ea typeface="ＭＳ ゴシック" panose="020B0609070205080204" pitchFamily="49" charset="-128"/>
                <a:cs typeface="Times New Roman" panose="02020603050405020304" pitchFamily="18" charset="0"/>
              </a:rPr>
              <a:t>法</a:t>
            </a:r>
            <a:r>
              <a:rPr lang="ja-JP" altLang="ja-JP" kern="100" dirty="0">
                <a:ea typeface="ＭＳ ゴシック" panose="020B0609070205080204" pitchFamily="49" charset="-128"/>
                <a:cs typeface="Times New Roman" panose="02020603050405020304" pitchFamily="18" charset="0"/>
              </a:rPr>
              <a:t>皇</a:t>
            </a:r>
            <a:r>
              <a:rPr lang="ja-JP" altLang="en-US" kern="100" dirty="0">
                <a:ea typeface="ＭＳ ゴシック" panose="020B0609070205080204" pitchFamily="49" charset="-128"/>
                <a:cs typeface="Times New Roman" panose="02020603050405020304" pitchFamily="18" charset="0"/>
              </a:rPr>
              <a:t>、</a:t>
            </a:r>
            <a:r>
              <a:rPr lang="ja-JP" altLang="ja-JP" dirty="0">
                <a:effectLst/>
                <a:ea typeface="ＭＳ ゴシック" panose="020B0609070205080204" pitchFamily="49" charset="-128"/>
                <a:cs typeface="Times New Roman" panose="02020603050405020304" pitchFamily="18" charset="0"/>
              </a:rPr>
              <a:t>後鳥羽上皇</a:t>
            </a:r>
            <a:r>
              <a:rPr lang="ja-JP" altLang="en-US" dirty="0">
                <a:ea typeface="ＭＳ ゴシック" panose="020B0609070205080204" pitchFamily="49" charset="-128"/>
                <a:cs typeface="Times New Roman" panose="02020603050405020304" pitchFamily="18" charset="0"/>
              </a:rPr>
              <a:t>、関白九条兼実や左大臣藤原経宗（つねむね）などの宮家や公家。</a:t>
            </a:r>
            <a:endParaRPr lang="ja-JP" altLang="en-US" dirty="0">
              <a:ea typeface="ＭＳ ゴシック" panose="020B0609070205080204" pitchFamily="49" charset="-128"/>
            </a:endParaRPr>
          </a:p>
        </p:txBody>
      </p:sp>
      <p:sp>
        <p:nvSpPr>
          <p:cNvPr id="92164" name="スライド番号プレースホルダー 3">
            <a:extLst>
              <a:ext uri="{FF2B5EF4-FFF2-40B4-BE49-F238E27FC236}">
                <a16:creationId xmlns:a16="http://schemas.microsoft.com/office/drawing/2014/main" id="{71CE71FF-F597-44F0-AC06-3DE8BF9E4E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panose="02020603050405020304" pitchFamily="18" charset="0"/>
                <a:ea typeface="Osaka" charset="-128"/>
              </a:defRPr>
            </a:lvl1pPr>
            <a:lvl2pPr marL="742950" indent="-285750">
              <a:defRPr kumimoji="1" sz="2400">
                <a:solidFill>
                  <a:schemeClr val="tx1"/>
                </a:solidFill>
                <a:latin typeface="Times" panose="02020603050405020304" pitchFamily="18" charset="0"/>
                <a:ea typeface="Osaka" charset="-128"/>
              </a:defRPr>
            </a:lvl2pPr>
            <a:lvl3pPr marL="1143000" indent="-228600">
              <a:defRPr kumimoji="1" sz="2400">
                <a:solidFill>
                  <a:schemeClr val="tx1"/>
                </a:solidFill>
                <a:latin typeface="Times" panose="02020603050405020304" pitchFamily="18" charset="0"/>
                <a:ea typeface="Osaka" charset="-128"/>
              </a:defRPr>
            </a:lvl3pPr>
            <a:lvl4pPr marL="1600200" indent="-228600">
              <a:defRPr kumimoji="1" sz="2400">
                <a:solidFill>
                  <a:schemeClr val="tx1"/>
                </a:solidFill>
                <a:latin typeface="Times" panose="02020603050405020304" pitchFamily="18" charset="0"/>
                <a:ea typeface="Osaka" charset="-128"/>
              </a:defRPr>
            </a:lvl4pPr>
            <a:lvl5pPr marL="2057400" indent="-228600">
              <a:defRPr kumimoji="1"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fld id="{7EBB82E2-E9CF-4CB5-8159-7A477EBDDAA3}" type="slidenum">
              <a:rPr lang="ja-JP" altLang="en-US" sz="1200" smtClean="0"/>
              <a:pPr/>
              <a:t>43</a:t>
            </a:fld>
            <a:endParaRPr lang="ja-JP" altLang="en-US"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スライド イメージ プレースホルダー 1">
            <a:extLst>
              <a:ext uri="{FF2B5EF4-FFF2-40B4-BE49-F238E27FC236}">
                <a16:creationId xmlns:a16="http://schemas.microsoft.com/office/drawing/2014/main" id="{BBEBFBF0-B377-4388-BC6C-2DED980026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49257468-B335-4122-A592-931A52E0A593}"/>
              </a:ext>
            </a:extLst>
          </p:cNvPr>
          <p:cNvSpPr>
            <a:spLocks noGrp="1"/>
          </p:cNvSpPr>
          <p:nvPr>
            <p:ph type="body" idx="1"/>
          </p:nvPr>
        </p:nvSpPr>
        <p:spPr/>
        <p:txBody>
          <a:bodyPr/>
          <a:lstStyle/>
          <a:p>
            <a:pPr>
              <a:defRPr/>
            </a:pPr>
            <a:r>
              <a:rPr lang="ja-JP" altLang="ja-JP" dirty="0">
                <a:effectLst/>
                <a:ea typeface="ＭＳ ゴシック" panose="020B0609070205080204" pitchFamily="49" charset="-128"/>
                <a:cs typeface="Times New Roman" panose="02020603050405020304" pitchFamily="18" charset="0"/>
              </a:rPr>
              <a:t>後鳥羽上皇</a:t>
            </a:r>
            <a:r>
              <a:rPr lang="ja-JP" altLang="en-US" dirty="0">
                <a:effectLst/>
                <a:ea typeface="ＭＳ ゴシック" panose="020B0609070205080204" pitchFamily="49" charset="-128"/>
                <a:cs typeface="Times New Roman" panose="02020603050405020304" pitchFamily="18" charset="0"/>
              </a:rPr>
              <a:t>の中宮　</a:t>
            </a:r>
            <a:r>
              <a:rPr lang="ja-JP" altLang="en-US" kern="100" dirty="0">
                <a:ea typeface="ＭＳ ゴシック" panose="020B0609070205080204" pitchFamily="49" charset="-128"/>
                <a:cs typeface="Times New Roman" panose="02020603050405020304" pitchFamily="18" charset="0"/>
              </a:rPr>
              <a:t>宜秋門院（ぎしゅうもんいん）や</a:t>
            </a:r>
            <a:r>
              <a:rPr lang="ja-JP" altLang="ja-JP" kern="100" dirty="0">
                <a:ea typeface="ＭＳ ゴシック" panose="020B0609070205080204" pitchFamily="49" charset="-128"/>
                <a:cs typeface="Times New Roman" panose="02020603050405020304" pitchFamily="18" charset="0"/>
              </a:rPr>
              <a:t>宮中の女房</a:t>
            </a:r>
            <a:r>
              <a:rPr lang="ja-JP" altLang="en-US" kern="100" dirty="0">
                <a:ea typeface="ＭＳ ゴシック" panose="020B0609070205080204" pitchFamily="49" charset="-128"/>
                <a:cs typeface="Times New Roman" panose="02020603050405020304" pitchFamily="18" charset="0"/>
              </a:rPr>
              <a:t>（にょうぼう）といった女性たちや、あるいは陰陽師やもと</a:t>
            </a:r>
            <a:r>
              <a:rPr lang="ja-JP" altLang="ja-JP" kern="100" dirty="0">
                <a:ea typeface="ＭＳ ゴシック" panose="020B0609070205080204" pitchFamily="49" charset="-128"/>
                <a:cs typeface="Times New Roman" panose="02020603050405020304" pitchFamily="18" charset="0"/>
              </a:rPr>
              <a:t>は盗賊</a:t>
            </a:r>
            <a:r>
              <a:rPr lang="ja-JP" altLang="en-US" kern="100" dirty="0">
                <a:ea typeface="ＭＳ ゴシック" panose="020B0609070205080204" pitchFamily="49" charset="-128"/>
                <a:cs typeface="Times New Roman" panose="02020603050405020304" pitchFamily="18" charset="0"/>
              </a:rPr>
              <a:t>であった者</a:t>
            </a:r>
            <a:r>
              <a:rPr lang="ja-JP" altLang="ja-JP" kern="100" dirty="0">
                <a:ea typeface="ＭＳ ゴシック" panose="020B0609070205080204" pitchFamily="49" charset="-128"/>
                <a:cs typeface="Times New Roman" panose="02020603050405020304" pitchFamily="18" charset="0"/>
              </a:rPr>
              <a:t>など</a:t>
            </a:r>
            <a:r>
              <a:rPr lang="ja-JP" altLang="en-US" kern="100" dirty="0">
                <a:ea typeface="ＭＳ ゴシック" panose="020B0609070205080204" pitchFamily="49" charset="-128"/>
                <a:cs typeface="Times New Roman" panose="02020603050405020304" pitchFamily="18" charset="0"/>
              </a:rPr>
              <a:t>、法然上人のお念仏のみ教えに導かれた人たちは、数えきれないほどに及んでいました</a:t>
            </a:r>
            <a:r>
              <a:rPr lang="ja-JP" altLang="ja-JP" kern="100" dirty="0">
                <a:ea typeface="ＭＳ ゴシック" panose="020B0609070205080204" pitchFamily="49" charset="-128"/>
                <a:cs typeface="Times New Roman" panose="02020603050405020304" pitchFamily="18" charset="0"/>
              </a:rPr>
              <a:t>。</a:t>
            </a:r>
            <a:endParaRPr lang="en-US" altLang="ja-JP" kern="100" dirty="0">
              <a:ea typeface="ＭＳ ゴシック" panose="020B0609070205080204" pitchFamily="49" charset="-128"/>
              <a:cs typeface="Times New Roman" panose="02020603050405020304" pitchFamily="18" charset="0"/>
            </a:endParaRPr>
          </a:p>
          <a:p>
            <a:pPr>
              <a:defRPr/>
            </a:pPr>
            <a:r>
              <a:rPr lang="ja-JP" altLang="en-US" kern="100" dirty="0">
                <a:ea typeface="ＭＳ ゴシック" panose="020B0609070205080204" pitchFamily="49" charset="-128"/>
                <a:cs typeface="Times New Roman" panose="02020603050405020304" pitchFamily="18" charset="0"/>
              </a:rPr>
              <a:t>なぜなら、上人の説くお念仏のみ教えは、往生が叶わないとされていた人々も含めて、誰も彼も万人が救われる教えだからです。</a:t>
            </a:r>
            <a:endParaRPr lang="en-US" altLang="ja-JP" kern="100" dirty="0">
              <a:ea typeface="ＭＳ ゴシック" panose="020B0609070205080204" pitchFamily="49" charset="-128"/>
              <a:cs typeface="Times New Roman" panose="02020603050405020304" pitchFamily="18" charset="0"/>
            </a:endParaRPr>
          </a:p>
        </p:txBody>
      </p:sp>
      <p:sp>
        <p:nvSpPr>
          <p:cNvPr id="94212" name="スライド番号プレースホルダー 3">
            <a:extLst>
              <a:ext uri="{FF2B5EF4-FFF2-40B4-BE49-F238E27FC236}">
                <a16:creationId xmlns:a16="http://schemas.microsoft.com/office/drawing/2014/main" id="{0BB6E53A-8212-400C-9521-C4AEE502011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panose="02020603050405020304" pitchFamily="18" charset="0"/>
                <a:ea typeface="Osaka" charset="-128"/>
              </a:defRPr>
            </a:lvl1pPr>
            <a:lvl2pPr marL="742950" indent="-285750">
              <a:defRPr kumimoji="1" sz="2400">
                <a:solidFill>
                  <a:schemeClr val="tx1"/>
                </a:solidFill>
                <a:latin typeface="Times" panose="02020603050405020304" pitchFamily="18" charset="0"/>
                <a:ea typeface="Osaka" charset="-128"/>
              </a:defRPr>
            </a:lvl2pPr>
            <a:lvl3pPr marL="1143000" indent="-228600">
              <a:defRPr kumimoji="1" sz="2400">
                <a:solidFill>
                  <a:schemeClr val="tx1"/>
                </a:solidFill>
                <a:latin typeface="Times" panose="02020603050405020304" pitchFamily="18" charset="0"/>
                <a:ea typeface="Osaka" charset="-128"/>
              </a:defRPr>
            </a:lvl3pPr>
            <a:lvl4pPr marL="1600200" indent="-228600">
              <a:defRPr kumimoji="1" sz="2400">
                <a:solidFill>
                  <a:schemeClr val="tx1"/>
                </a:solidFill>
                <a:latin typeface="Times" panose="02020603050405020304" pitchFamily="18" charset="0"/>
                <a:ea typeface="Osaka" charset="-128"/>
              </a:defRPr>
            </a:lvl4pPr>
            <a:lvl5pPr marL="2057400" indent="-228600">
              <a:defRPr kumimoji="1"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fld id="{C3DEDFCC-CA73-48C5-A839-656EBEDAB806}" type="slidenum">
              <a:rPr lang="ja-JP" altLang="en-US" sz="1200" smtClean="0"/>
              <a:pPr/>
              <a:t>44</a:t>
            </a:fld>
            <a:endParaRPr lang="ja-JP" altLang="en-US"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スライド イメージ プレースホルダー 1">
            <a:extLst>
              <a:ext uri="{FF2B5EF4-FFF2-40B4-BE49-F238E27FC236}">
                <a16:creationId xmlns:a16="http://schemas.microsoft.com/office/drawing/2014/main" id="{3E9D47C6-FDA7-4CC7-8824-6142CC79D4B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5E34B42F-6BEE-47A9-B2A2-91128549EB0B}"/>
              </a:ext>
            </a:extLst>
          </p:cNvPr>
          <p:cNvSpPr>
            <a:spLocks noGrp="1"/>
          </p:cNvSpPr>
          <p:nvPr>
            <p:ph type="body" idx="1"/>
          </p:nvPr>
        </p:nvSpPr>
        <p:spPr/>
        <p:txBody>
          <a:bodyPr/>
          <a:lstStyle/>
          <a:p>
            <a:pPr algn="just">
              <a:defRPr/>
            </a:pPr>
            <a:r>
              <a:rPr lang="ja-JP" altLang="ja-JP" kern="100" dirty="0">
                <a:ea typeface="ＭＳ ゴシック" panose="020B0609070205080204" pitchFamily="49" charset="-128"/>
                <a:cs typeface="Times New Roman" panose="02020603050405020304" pitchFamily="18" charset="0"/>
              </a:rPr>
              <a:t>源氏の武将であった熊谷次郎直実もその一人で</a:t>
            </a:r>
            <a:r>
              <a:rPr lang="ja-JP" altLang="en-US" kern="100" dirty="0">
                <a:ea typeface="ＭＳ ゴシック" panose="020B0609070205080204" pitchFamily="49" charset="-128"/>
                <a:cs typeface="Times New Roman" panose="02020603050405020304" pitchFamily="18" charset="0"/>
              </a:rPr>
              <a:t>す</a:t>
            </a:r>
            <a:r>
              <a:rPr lang="ja-JP" altLang="ja-JP" kern="100" dirty="0">
                <a:ea typeface="ＭＳ ゴシック" panose="020B0609070205080204" pitchFamily="49" charset="-128"/>
                <a:cs typeface="Times New Roman" panose="02020603050405020304" pitchFamily="18" charset="0"/>
              </a:rPr>
              <a:t>。</a:t>
            </a:r>
          </a:p>
          <a:p>
            <a:pPr algn="just">
              <a:defRPr/>
            </a:pPr>
            <a:r>
              <a:rPr lang="ja-JP" altLang="en-US" kern="100" dirty="0">
                <a:ea typeface="ＭＳ ゴシック" panose="020B0609070205080204" pitchFamily="49" charset="-128"/>
                <a:cs typeface="Times New Roman" panose="02020603050405020304" pitchFamily="18" charset="0"/>
              </a:rPr>
              <a:t>熊谷</a:t>
            </a:r>
            <a:r>
              <a:rPr lang="ja-JP" altLang="ja-JP" kern="100" dirty="0">
                <a:ea typeface="ＭＳ ゴシック" panose="020B0609070205080204" pitchFamily="49" charset="-128"/>
                <a:cs typeface="Times New Roman" panose="02020603050405020304" pitchFamily="18" charset="0"/>
              </a:rPr>
              <a:t>直実は源頼朝の配下にあって、平家追討の戦で名をあげた武将で</a:t>
            </a:r>
            <a:r>
              <a:rPr lang="ja-JP" altLang="en-US" kern="100" dirty="0">
                <a:ea typeface="ＭＳ ゴシック" panose="020B0609070205080204" pitchFamily="49" charset="-128"/>
                <a:cs typeface="Times New Roman" panose="02020603050405020304" pitchFamily="18" charset="0"/>
              </a:rPr>
              <a:t>す</a:t>
            </a:r>
            <a:r>
              <a:rPr lang="ja-JP" altLang="ja-JP" kern="100" dirty="0">
                <a:ea typeface="ＭＳ ゴシック" panose="020B0609070205080204" pitchFamily="49" charset="-128"/>
                <a:cs typeface="Times New Roman" panose="02020603050405020304" pitchFamily="18" charset="0"/>
              </a:rPr>
              <a:t>。一の谷で討</a:t>
            </a:r>
            <a:r>
              <a:rPr lang="ja-JP" altLang="en-US" kern="100" dirty="0">
                <a:ea typeface="ＭＳ ゴシック" panose="020B0609070205080204" pitchFamily="49" charset="-128"/>
                <a:cs typeface="Times New Roman" panose="02020603050405020304" pitchFamily="18" charset="0"/>
              </a:rPr>
              <a:t>ち取った</a:t>
            </a:r>
            <a:r>
              <a:rPr lang="en-US" altLang="ja-JP" kern="100" dirty="0" err="1">
                <a:ea typeface="ＭＳ ゴシック" panose="020B0609070205080204" pitchFamily="49" charset="-128"/>
                <a:cs typeface="Times New Roman" panose="02020603050405020304" pitchFamily="18" charset="0"/>
              </a:rPr>
              <a:t>平敦盛の話は能</a:t>
            </a:r>
            <a:r>
              <a:rPr lang="ja-JP" altLang="en-US" kern="100" dirty="0">
                <a:ea typeface="ＭＳ ゴシック" panose="020B0609070205080204" pitchFamily="49" charset="-128"/>
                <a:cs typeface="Times New Roman" panose="02020603050405020304" pitchFamily="18" charset="0"/>
              </a:rPr>
              <a:t>や</a:t>
            </a:r>
            <a:r>
              <a:rPr lang="en-US" altLang="ja-JP" kern="100" dirty="0" err="1">
                <a:ea typeface="ＭＳ ゴシック" panose="020B0609070205080204" pitchFamily="49" charset="-128"/>
                <a:cs typeface="Times New Roman" panose="02020603050405020304" pitchFamily="18" charset="0"/>
              </a:rPr>
              <a:t>歌舞伎などでも演じられ</a:t>
            </a:r>
            <a:r>
              <a:rPr lang="ja-JP" altLang="en-US" kern="100" dirty="0">
                <a:ea typeface="ＭＳ ゴシック" panose="020B0609070205080204" pitchFamily="49" charset="-128"/>
                <a:cs typeface="Times New Roman" panose="02020603050405020304" pitchFamily="18" charset="0"/>
              </a:rPr>
              <a:t>ています</a:t>
            </a:r>
            <a:r>
              <a:rPr lang="en-US" altLang="ja-JP" kern="100" dirty="0">
                <a:ea typeface="ＭＳ ゴシック" panose="020B0609070205080204" pitchFamily="49" charset="-128"/>
                <a:cs typeface="Times New Roman" panose="02020603050405020304" pitchFamily="18" charset="0"/>
              </a:rPr>
              <a:t>。</a:t>
            </a:r>
            <a:r>
              <a:rPr lang="ja-JP" altLang="ja-JP" kern="100" dirty="0">
                <a:ea typeface="ＭＳ ゴシック" panose="020B0609070205080204" pitchFamily="49" charset="-128"/>
                <a:cs typeface="Times New Roman" panose="02020603050405020304" pitchFamily="18" charset="0"/>
              </a:rPr>
              <a:t>戦場で</a:t>
            </a:r>
            <a:r>
              <a:rPr lang="ja-JP" altLang="en-US" kern="100" dirty="0">
                <a:ea typeface="ＭＳ ゴシック" panose="020B0609070205080204" pitchFamily="49" charset="-128"/>
                <a:cs typeface="Times New Roman" panose="02020603050405020304" pitchFamily="18" charset="0"/>
              </a:rPr>
              <a:t>幾多</a:t>
            </a:r>
            <a:r>
              <a:rPr lang="ja-JP" altLang="ja-JP" kern="100" dirty="0">
                <a:ea typeface="ＭＳ ゴシック" panose="020B0609070205080204" pitchFamily="49" charset="-128"/>
                <a:cs typeface="Times New Roman" panose="02020603050405020304" pitchFamily="18" charset="0"/>
              </a:rPr>
              <a:t>の</a:t>
            </a:r>
            <a:r>
              <a:rPr lang="en-US" altLang="ja-JP" kern="100" dirty="0" err="1">
                <a:ea typeface="ＭＳ ゴシック" panose="020B0609070205080204" pitchFamily="49" charset="-128"/>
                <a:cs typeface="Times New Roman" panose="02020603050405020304" pitchFamily="18" charset="0"/>
              </a:rPr>
              <a:t>殺生を</a:t>
            </a:r>
            <a:r>
              <a:rPr lang="ja-JP" altLang="en-US" kern="100" dirty="0">
                <a:ea typeface="ＭＳ ゴシック" panose="020B0609070205080204" pitchFamily="49" charset="-128"/>
                <a:cs typeface="Times New Roman" panose="02020603050405020304" pitchFamily="18" charset="0"/>
              </a:rPr>
              <a:t>重ねた</a:t>
            </a:r>
            <a:r>
              <a:rPr lang="en-US" altLang="ja-JP" kern="100" dirty="0" err="1">
                <a:ea typeface="ＭＳ ゴシック" panose="020B0609070205080204" pitchFamily="49" charset="-128"/>
                <a:cs typeface="Times New Roman" panose="02020603050405020304" pitchFamily="18" charset="0"/>
              </a:rPr>
              <a:t>直実は「自らの命を</a:t>
            </a:r>
            <a:r>
              <a:rPr lang="ja-JP" altLang="en-US" kern="100" dirty="0">
                <a:ea typeface="ＭＳ ゴシック" panose="020B0609070205080204" pitchFamily="49" charset="-128"/>
                <a:cs typeface="Times New Roman" panose="02020603050405020304" pitchFamily="18" charset="0"/>
              </a:rPr>
              <a:t>絶たねば</a:t>
            </a:r>
            <a:r>
              <a:rPr lang="en-US" altLang="ja-JP" kern="100" dirty="0" err="1">
                <a:ea typeface="ＭＳ ゴシック" panose="020B0609070205080204" pitchFamily="49" charset="-128"/>
                <a:cs typeface="Times New Roman" panose="02020603050405020304" pitchFamily="18" charset="0"/>
              </a:rPr>
              <a:t>後生の救いはない」と悩み、決死の覚悟で、法然上人を訪ね救いを求め、教えを乞う</a:t>
            </a:r>
            <a:r>
              <a:rPr lang="ja-JP" altLang="en-US" kern="100" dirty="0">
                <a:ea typeface="ＭＳ ゴシック" panose="020B0609070205080204" pitchFamily="49" charset="-128"/>
                <a:cs typeface="Times New Roman" panose="02020603050405020304" pitchFamily="18" charset="0"/>
              </a:rPr>
              <a:t>たのでした</a:t>
            </a:r>
            <a:r>
              <a:rPr lang="en-US" altLang="ja-JP" kern="100" dirty="0">
                <a:ea typeface="ＭＳ ゴシック" panose="020B0609070205080204" pitchFamily="49" charset="-128"/>
                <a:cs typeface="Times New Roman" panose="02020603050405020304" pitchFamily="18" charset="0"/>
              </a:rPr>
              <a:t>。</a:t>
            </a:r>
            <a:r>
              <a:rPr lang="ja-JP" altLang="ja-JP" kern="100" dirty="0">
                <a:ea typeface="ＭＳ ゴシック" panose="020B0609070205080204" pitchFamily="49" charset="-128"/>
                <a:cs typeface="Times New Roman" panose="02020603050405020304" pitchFamily="18" charset="0"/>
              </a:rPr>
              <a:t>「罪の</a:t>
            </a:r>
            <a:r>
              <a:rPr lang="en-US" altLang="ja-JP" kern="100" dirty="0" err="1">
                <a:ea typeface="ＭＳ ゴシック" panose="020B0609070205080204" pitchFamily="49" charset="-128"/>
                <a:cs typeface="Times New Roman" panose="02020603050405020304" pitchFamily="18" charset="0"/>
              </a:rPr>
              <a:t>軽重</a:t>
            </a:r>
            <a:r>
              <a:rPr lang="ja-JP" altLang="en-US" kern="100" dirty="0">
                <a:ea typeface="ＭＳ ゴシック" panose="020B0609070205080204" pitchFamily="49" charset="-128"/>
                <a:cs typeface="Times New Roman" panose="02020603050405020304" pitchFamily="18" charset="0"/>
              </a:rPr>
              <a:t>（きょうじゅう）</a:t>
            </a:r>
            <a:r>
              <a:rPr lang="en-US" altLang="ja-JP" kern="100" dirty="0" err="1">
                <a:ea typeface="ＭＳ ゴシック" panose="020B0609070205080204" pitchFamily="49" charset="-128"/>
                <a:cs typeface="Times New Roman" panose="02020603050405020304" pitchFamily="18" charset="0"/>
              </a:rPr>
              <a:t>をいはず、ただ念仏だに申せば往生するなり</a:t>
            </a:r>
            <a:r>
              <a:rPr lang="en-US" altLang="ja-JP" kern="100" dirty="0">
                <a:ea typeface="ＭＳ ゴシック" panose="020B0609070205080204" pitchFamily="49" charset="-128"/>
                <a:cs typeface="Times New Roman" panose="02020603050405020304" pitchFamily="18" charset="0"/>
              </a:rPr>
              <a:t>」 </a:t>
            </a:r>
            <a:r>
              <a:rPr lang="ja-JP" altLang="ja-JP" kern="100" dirty="0">
                <a:ea typeface="ＭＳ ゴシック" panose="020B0609070205080204" pitchFamily="49" charset="-128"/>
                <a:cs typeface="Times New Roman" panose="02020603050405020304" pitchFamily="18" charset="0"/>
              </a:rPr>
              <a:t>どのような罪人であっても、阿弥陀様を頼み、ただ一心にお念仏を申せば必ず往生をとげられます、と法然上人は</a:t>
            </a:r>
            <a:r>
              <a:rPr lang="ja-JP" altLang="en-US" kern="100" dirty="0">
                <a:ea typeface="ＭＳ ゴシック" panose="020B0609070205080204" pitchFamily="49" charset="-128"/>
                <a:cs typeface="Times New Roman" panose="02020603050405020304" pitchFamily="18" charset="0"/>
              </a:rPr>
              <a:t>事も無げに</a:t>
            </a:r>
            <a:r>
              <a:rPr lang="ja-JP" altLang="ja-JP" kern="100" dirty="0">
                <a:ea typeface="ＭＳ ゴシック" panose="020B0609070205080204" pitchFamily="49" charset="-128"/>
                <a:cs typeface="Times New Roman" panose="02020603050405020304" pitchFamily="18" charset="0"/>
              </a:rPr>
              <a:t>そう</a:t>
            </a:r>
            <a:r>
              <a:rPr lang="en-US" altLang="ja-JP" kern="100" dirty="0" err="1">
                <a:ea typeface="ＭＳ ゴシック" panose="020B0609070205080204" pitchFamily="49" charset="-128"/>
                <a:cs typeface="Times New Roman" panose="02020603050405020304" pitchFamily="18" charset="0"/>
              </a:rPr>
              <a:t>諭されるので</a:t>
            </a:r>
            <a:r>
              <a:rPr lang="ja-JP" altLang="en-US" kern="100" dirty="0">
                <a:ea typeface="ＭＳ ゴシック" panose="020B0609070205080204" pitchFamily="49" charset="-128"/>
                <a:cs typeface="Times New Roman" panose="02020603050405020304" pitchFamily="18" charset="0"/>
              </a:rPr>
              <a:t>し</a:t>
            </a:r>
            <a:r>
              <a:rPr lang="en-US" altLang="ja-JP" kern="100" dirty="0">
                <a:ea typeface="ＭＳ ゴシック" panose="020B0609070205080204" pitchFamily="49" charset="-128"/>
                <a:cs typeface="Times New Roman" panose="02020603050405020304" pitchFamily="18" charset="0"/>
              </a:rPr>
              <a:t>た。</a:t>
            </a:r>
            <a:r>
              <a:rPr lang="ja-JP" altLang="ja-JP" kern="100" dirty="0">
                <a:ea typeface="ＭＳ ゴシック" panose="020B0609070205080204" pitchFamily="49" charset="-128"/>
                <a:cs typeface="Times New Roman" panose="02020603050405020304" pitchFamily="18" charset="0"/>
              </a:rPr>
              <a:t>強の者、直実はさめざめと嬉し涙をながし</a:t>
            </a:r>
            <a:r>
              <a:rPr lang="ja-JP" altLang="en-US" kern="100" dirty="0">
                <a:ea typeface="ＭＳ ゴシック" panose="020B0609070205080204" pitchFamily="49" charset="-128"/>
                <a:cs typeface="Times New Roman" panose="02020603050405020304" pitchFamily="18" charset="0"/>
              </a:rPr>
              <a:t>ました</a:t>
            </a:r>
            <a:r>
              <a:rPr lang="ja-JP" altLang="ja-JP" kern="100" dirty="0">
                <a:ea typeface="ＭＳ ゴシック" panose="020B0609070205080204" pitchFamily="49" charset="-128"/>
                <a:cs typeface="Times New Roman" panose="02020603050405020304" pitchFamily="18" charset="0"/>
              </a:rPr>
              <a:t>。</a:t>
            </a:r>
            <a:endParaRPr lang="en-US" altLang="ja-JP" kern="100" dirty="0">
              <a:ea typeface="ＭＳ ゴシック" panose="020B0609070205080204" pitchFamily="49" charset="-128"/>
              <a:cs typeface="Times New Roman" panose="02020603050405020304" pitchFamily="18" charset="0"/>
            </a:endParaRPr>
          </a:p>
          <a:p>
            <a:pPr algn="just">
              <a:defRPr/>
            </a:pPr>
            <a:r>
              <a:rPr lang="ja-JP" altLang="ja-JP" kern="100" dirty="0">
                <a:ea typeface="ＭＳ ゴシック" panose="020B0609070205080204" pitchFamily="49" charset="-128"/>
                <a:cs typeface="Times New Roman" panose="02020603050405020304" pitchFamily="18" charset="0"/>
              </a:rPr>
              <a:t>熱心な念仏の信者となった直実は、上人の弟子となり、</a:t>
            </a:r>
            <a:r>
              <a:rPr lang="ja-JP" altLang="en-US" kern="100" dirty="0">
                <a:ea typeface="ＭＳ ゴシック" panose="020B0609070205080204" pitchFamily="49" charset="-128"/>
                <a:cs typeface="Times New Roman" panose="02020603050405020304" pitchFamily="18" charset="0"/>
              </a:rPr>
              <a:t>「</a:t>
            </a:r>
            <a:r>
              <a:rPr lang="en-US" altLang="ja-JP" kern="100" dirty="0" err="1">
                <a:ea typeface="ＭＳ ゴシック" panose="020B0609070205080204" pitchFamily="49" charset="-128"/>
                <a:cs typeface="Times New Roman" panose="02020603050405020304" pitchFamily="18" charset="0"/>
              </a:rPr>
              <a:t>蓮生房</a:t>
            </a:r>
            <a:r>
              <a:rPr lang="ja-JP" altLang="en-US" kern="100" dirty="0">
                <a:ea typeface="ＭＳ ゴシック" panose="020B0609070205080204" pitchFamily="49" charset="-128"/>
                <a:cs typeface="Times New Roman" panose="02020603050405020304" pitchFamily="18" charset="0"/>
              </a:rPr>
              <a:t>」</a:t>
            </a:r>
            <a:r>
              <a:rPr lang="en-US" altLang="ja-JP" kern="100" dirty="0" err="1">
                <a:ea typeface="ＭＳ ゴシック" panose="020B0609070205080204" pitchFamily="49" charset="-128"/>
                <a:cs typeface="Times New Roman" panose="02020603050405020304" pitchFamily="18" charset="0"/>
              </a:rPr>
              <a:t>と名づけられ</a:t>
            </a:r>
            <a:r>
              <a:rPr lang="ja-JP" altLang="en-US" kern="100" dirty="0">
                <a:ea typeface="ＭＳ ゴシック" panose="020B0609070205080204" pitchFamily="49" charset="-128"/>
                <a:cs typeface="Times New Roman" panose="02020603050405020304" pitchFamily="18" charset="0"/>
              </a:rPr>
              <a:t>まし</a:t>
            </a:r>
            <a:r>
              <a:rPr lang="en-US" altLang="ja-JP" kern="100" dirty="0">
                <a:ea typeface="ＭＳ ゴシック" panose="020B0609070205080204" pitchFamily="49" charset="-128"/>
                <a:cs typeface="Times New Roman" panose="02020603050405020304" pitchFamily="18" charset="0"/>
              </a:rPr>
              <a:t>た。</a:t>
            </a:r>
            <a:endParaRPr lang="ja-JP" altLang="ja-JP" kern="100" dirty="0">
              <a:ea typeface="ＭＳ ゴシック" panose="020B0609070205080204" pitchFamily="49" charset="-128"/>
              <a:cs typeface="Times New Roman" panose="02020603050405020304" pitchFamily="18" charset="0"/>
            </a:endParaRPr>
          </a:p>
          <a:p>
            <a:pPr indent="152400" algn="just">
              <a:defRPr/>
            </a:pPr>
            <a:endParaRPr lang="ja-JP" altLang="ja-JP" kern="100" dirty="0">
              <a:ea typeface="ＭＳ 明朝" panose="02020609040205080304" pitchFamily="17" charset="-128"/>
              <a:cs typeface="Times New Roman" panose="02020603050405020304" pitchFamily="18" charset="0"/>
            </a:endParaRPr>
          </a:p>
          <a:p>
            <a:pPr>
              <a:defRPr/>
            </a:pPr>
            <a:endParaRPr lang="ja-JP" altLang="en-US" sz="1100" dirty="0"/>
          </a:p>
        </p:txBody>
      </p:sp>
      <p:sp>
        <p:nvSpPr>
          <p:cNvPr id="96260" name="スライド番号プレースホルダー 3">
            <a:extLst>
              <a:ext uri="{FF2B5EF4-FFF2-40B4-BE49-F238E27FC236}">
                <a16:creationId xmlns:a16="http://schemas.microsoft.com/office/drawing/2014/main" id="{622F2288-5621-442E-ACEF-7D50650FF3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panose="02020603050405020304" pitchFamily="18" charset="0"/>
                <a:ea typeface="Osaka" charset="-128"/>
              </a:defRPr>
            </a:lvl1pPr>
            <a:lvl2pPr marL="742950" indent="-285750">
              <a:defRPr kumimoji="1" sz="2400">
                <a:solidFill>
                  <a:schemeClr val="tx1"/>
                </a:solidFill>
                <a:latin typeface="Times" panose="02020603050405020304" pitchFamily="18" charset="0"/>
                <a:ea typeface="Osaka" charset="-128"/>
              </a:defRPr>
            </a:lvl2pPr>
            <a:lvl3pPr marL="1143000" indent="-228600">
              <a:defRPr kumimoji="1" sz="2400">
                <a:solidFill>
                  <a:schemeClr val="tx1"/>
                </a:solidFill>
                <a:latin typeface="Times" panose="02020603050405020304" pitchFamily="18" charset="0"/>
                <a:ea typeface="Osaka" charset="-128"/>
              </a:defRPr>
            </a:lvl3pPr>
            <a:lvl4pPr marL="1600200" indent="-228600">
              <a:defRPr kumimoji="1" sz="2400">
                <a:solidFill>
                  <a:schemeClr val="tx1"/>
                </a:solidFill>
                <a:latin typeface="Times" panose="02020603050405020304" pitchFamily="18" charset="0"/>
                <a:ea typeface="Osaka" charset="-128"/>
              </a:defRPr>
            </a:lvl4pPr>
            <a:lvl5pPr marL="2057400" indent="-228600">
              <a:defRPr kumimoji="1"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fld id="{DA479F39-E530-4E1F-923E-4BED6E5186A3}" type="slidenum">
              <a:rPr lang="ja-JP" altLang="en-US" sz="1200" smtClean="0"/>
              <a:pPr/>
              <a:t>45</a:t>
            </a:fld>
            <a:endParaRPr lang="ja-JP" altLang="en-US"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defRPr/>
            </a:pPr>
            <a:r>
              <a:rPr lang="ja-JP" altLang="ja-JP" kern="100" dirty="0">
                <a:ea typeface="ＭＳ ゴシック" panose="020B0609070205080204" pitchFamily="49" charset="-128"/>
                <a:cs typeface="Times New Roman" panose="02020603050405020304" pitchFamily="18" charset="0"/>
              </a:rPr>
              <a:t>しばらくして、蓮生房は上人にいとまを乞い、関東へ下</a:t>
            </a:r>
            <a:r>
              <a:rPr lang="ja-JP" altLang="en-US" kern="100" dirty="0">
                <a:ea typeface="ＭＳ ゴシック" panose="020B0609070205080204" pitchFamily="49" charset="-128"/>
                <a:cs typeface="Times New Roman" panose="02020603050405020304" pitchFamily="18" charset="0"/>
              </a:rPr>
              <a:t>ります</a:t>
            </a:r>
            <a:r>
              <a:rPr lang="ja-JP" altLang="ja-JP" kern="100" dirty="0">
                <a:ea typeface="ＭＳ ゴシック" panose="020B0609070205080204" pitchFamily="49" charset="-128"/>
                <a:cs typeface="Times New Roman" panose="02020603050405020304" pitchFamily="18" charset="0"/>
              </a:rPr>
              <a:t>。そのおりも、阿弥陀様のお</a:t>
            </a:r>
            <a:r>
              <a:rPr lang="ja-JP" altLang="en-US" kern="100" dirty="0">
                <a:ea typeface="ＭＳ ゴシック" panose="020B0609070205080204" pitchFamily="49" charset="-128"/>
                <a:cs typeface="Times New Roman" panose="02020603050405020304" pitchFamily="18" charset="0"/>
              </a:rPr>
              <a:t>られる</a:t>
            </a:r>
            <a:r>
              <a:rPr lang="ja-JP" altLang="ja-JP" kern="100" dirty="0">
                <a:ea typeface="ＭＳ ゴシック" panose="020B0609070205080204" pitchFamily="49" charset="-128"/>
                <a:cs typeface="Times New Roman" panose="02020603050405020304" pitchFamily="18" charset="0"/>
              </a:rPr>
              <a:t>西</a:t>
            </a:r>
            <a:r>
              <a:rPr lang="ja-JP" altLang="en-US" kern="100" dirty="0">
                <a:ea typeface="ＭＳ ゴシック" panose="020B0609070205080204" pitchFamily="49" charset="-128"/>
                <a:cs typeface="Times New Roman" panose="02020603050405020304" pitchFamily="18" charset="0"/>
              </a:rPr>
              <a:t>方極楽浄土</a:t>
            </a:r>
            <a:r>
              <a:rPr lang="ja-JP" altLang="ja-JP" kern="100" dirty="0">
                <a:ea typeface="ＭＳ ゴシック" panose="020B0609070205080204" pitchFamily="49" charset="-128"/>
                <a:cs typeface="Times New Roman" panose="02020603050405020304" pitchFamily="18" charset="0"/>
              </a:rPr>
              <a:t>に</a:t>
            </a:r>
            <a:r>
              <a:rPr lang="ja-JP" altLang="en-US" kern="100" dirty="0">
                <a:ea typeface="ＭＳ ゴシック" panose="020B0609070205080204" pitchFamily="49" charset="-128"/>
                <a:cs typeface="Times New Roman" panose="02020603050405020304" pitchFamily="18" charset="0"/>
              </a:rPr>
              <a:t>決して</a:t>
            </a:r>
            <a:r>
              <a:rPr lang="ja-JP" altLang="ja-JP" kern="100" dirty="0">
                <a:ea typeface="ＭＳ ゴシック" panose="020B0609070205080204" pitchFamily="49" charset="-128"/>
                <a:cs typeface="Times New Roman" panose="02020603050405020304" pitchFamily="18" charset="0"/>
              </a:rPr>
              <a:t>背を向けな</a:t>
            </a:r>
            <a:r>
              <a:rPr lang="ja-JP" altLang="en-US" kern="100" dirty="0">
                <a:ea typeface="ＭＳ ゴシック" panose="020B0609070205080204" pitchFamily="49" charset="-128"/>
                <a:cs typeface="Times New Roman" panose="02020603050405020304" pitchFamily="18" charset="0"/>
              </a:rPr>
              <a:t>いよう、</a:t>
            </a:r>
            <a:r>
              <a:rPr lang="ja-JP" altLang="ja-JP" kern="100" dirty="0">
                <a:ea typeface="ＭＳ ゴシック" panose="020B0609070205080204" pitchFamily="49" charset="-128"/>
                <a:cs typeface="Times New Roman" panose="02020603050405020304" pitchFamily="18" charset="0"/>
              </a:rPr>
              <a:t>馬に逆さに鞍を置いて乗ったとい</a:t>
            </a:r>
            <a:r>
              <a:rPr lang="ja-JP" altLang="en-US" kern="100" dirty="0">
                <a:ea typeface="ＭＳ ゴシック" panose="020B0609070205080204" pitchFamily="49" charset="-128"/>
                <a:cs typeface="Times New Roman" panose="02020603050405020304" pitchFamily="18" charset="0"/>
              </a:rPr>
              <a:t>います</a:t>
            </a:r>
            <a:r>
              <a:rPr lang="ja-JP" altLang="ja-JP" kern="100" dirty="0">
                <a:ea typeface="ＭＳ ゴシック" panose="020B0609070205080204" pitchFamily="49" charset="-128"/>
                <a:cs typeface="Times New Roman" panose="02020603050405020304" pitchFamily="18" charset="0"/>
              </a:rPr>
              <a:t>。</a:t>
            </a:r>
            <a:endParaRPr lang="en-US" altLang="ja-JP" kern="100" dirty="0">
              <a:ea typeface="ＭＳ ゴシック" panose="020B0609070205080204" pitchFamily="49" charset="-128"/>
              <a:cs typeface="Times New Roman" panose="02020603050405020304" pitchFamily="18" charset="0"/>
            </a:endParaRPr>
          </a:p>
          <a:p>
            <a:pPr algn="just">
              <a:defRPr/>
            </a:pPr>
            <a:r>
              <a:rPr lang="ja-JP" altLang="ja-JP" kern="100" dirty="0">
                <a:ea typeface="ＭＳ ゴシック" panose="020B0609070205080204" pitchFamily="49" charset="-128"/>
                <a:cs typeface="Times New Roman" panose="02020603050405020304" pitchFamily="18" charset="0"/>
              </a:rPr>
              <a:t>その時に詠んだ歌が</a:t>
            </a:r>
          </a:p>
          <a:p>
            <a:pPr algn="just">
              <a:defRPr/>
            </a:pPr>
            <a:r>
              <a:rPr lang="en-US" altLang="ja-JP" kern="100" dirty="0">
                <a:ea typeface="ＭＳ ゴシック" panose="020B0609070205080204" pitchFamily="49" charset="-128"/>
                <a:cs typeface="Times New Roman" panose="02020603050405020304" pitchFamily="18" charset="0"/>
              </a:rPr>
              <a:t> </a:t>
            </a:r>
            <a:r>
              <a:rPr lang="ja-JP" altLang="en-US" kern="100" dirty="0">
                <a:ea typeface="ＭＳ ゴシック" panose="020B0609070205080204" pitchFamily="49" charset="-128"/>
                <a:cs typeface="Times New Roman" panose="02020603050405020304" pitchFamily="18" charset="0"/>
              </a:rPr>
              <a:t>　　</a:t>
            </a:r>
            <a:r>
              <a:rPr lang="ja-JP" altLang="ja-JP" kern="100" dirty="0">
                <a:ea typeface="ＭＳ ゴシック" panose="020B0609070205080204" pitchFamily="49" charset="-128"/>
                <a:cs typeface="Times New Roman" panose="02020603050405020304" pitchFamily="18" charset="0"/>
              </a:rPr>
              <a:t>浄土にもごうのものとや沙汰すらん</a:t>
            </a:r>
          </a:p>
          <a:p>
            <a:pPr algn="just">
              <a:defRPr/>
            </a:pPr>
            <a:r>
              <a:rPr lang="ja-JP" altLang="ja-JP" kern="100" dirty="0">
                <a:ea typeface="ＭＳ ゴシック" panose="020B0609070205080204" pitchFamily="49" charset="-128"/>
                <a:cs typeface="Times New Roman" panose="02020603050405020304" pitchFamily="18" charset="0"/>
              </a:rPr>
              <a:t>　　</a:t>
            </a:r>
            <a:r>
              <a:rPr lang="ja-JP" altLang="en-US" kern="100" dirty="0">
                <a:ea typeface="ＭＳ ゴシック" panose="020B0609070205080204" pitchFamily="49" charset="-128"/>
                <a:cs typeface="Times New Roman" panose="02020603050405020304" pitchFamily="18" charset="0"/>
              </a:rPr>
              <a:t>　</a:t>
            </a:r>
            <a:r>
              <a:rPr lang="ja-JP" altLang="ja-JP" kern="100" dirty="0">
                <a:ea typeface="ＭＳ ゴシック" panose="020B0609070205080204" pitchFamily="49" charset="-128"/>
                <a:cs typeface="Times New Roman" panose="02020603050405020304" pitchFamily="18" charset="0"/>
              </a:rPr>
              <a:t>西にむかいて　うしろみせねば</a:t>
            </a:r>
          </a:p>
        </p:txBody>
      </p:sp>
      <p:sp>
        <p:nvSpPr>
          <p:cNvPr id="4" name="スライド番号プレースホルダー 3"/>
          <p:cNvSpPr>
            <a:spLocks noGrp="1"/>
          </p:cNvSpPr>
          <p:nvPr>
            <p:ph type="sldNum" sz="quarter" idx="5"/>
          </p:nvPr>
        </p:nvSpPr>
        <p:spPr/>
        <p:txBody>
          <a:bodyPr/>
          <a:lstStyle/>
          <a:p>
            <a:pPr>
              <a:defRPr/>
            </a:pPr>
            <a:fld id="{DD9A655C-0F81-4572-9419-40442850D78B}" type="slidenum">
              <a:rPr lang="ja-JP" altLang="en-US" smtClean="0"/>
              <a:pPr>
                <a:defRPr/>
              </a:pPr>
              <a:t>46</a:t>
            </a:fld>
            <a:endParaRPr lang="ja-JP" altLang="en-US"/>
          </a:p>
        </p:txBody>
      </p:sp>
    </p:spTree>
    <p:extLst>
      <p:ext uri="{BB962C8B-B14F-4D97-AF65-F5344CB8AC3E}">
        <p14:creationId xmlns:p14="http://schemas.microsoft.com/office/powerpoint/2010/main" val="42805334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スライド イメージ プレースホルダー 1">
            <a:extLst>
              <a:ext uri="{FF2B5EF4-FFF2-40B4-BE49-F238E27FC236}">
                <a16:creationId xmlns:a16="http://schemas.microsoft.com/office/drawing/2014/main" id="{CA83222D-86BC-44BE-8A8A-3BDA8226235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2B9F9FD-C4FE-4D4C-98BD-40EAE2BA81E9}"/>
              </a:ext>
            </a:extLst>
          </p:cNvPr>
          <p:cNvSpPr>
            <a:spLocks noGrp="1"/>
          </p:cNvSpPr>
          <p:nvPr>
            <p:ph type="body" idx="1"/>
          </p:nvPr>
        </p:nvSpPr>
        <p:spPr/>
        <p:txBody>
          <a:bodyPr/>
          <a:lstStyle/>
          <a:p>
            <a:pPr>
              <a:defRPr/>
            </a:pPr>
            <a:r>
              <a:rPr lang="ja-JP" altLang="en-US" kern="100" dirty="0">
                <a:ea typeface="ＭＳ ゴシック" panose="020B0609070205080204" pitchFamily="49" charset="-128"/>
                <a:cs typeface="Times New Roman" panose="02020603050405020304" pitchFamily="18" charset="0"/>
              </a:rPr>
              <a:t>流刑の途中に立寄った、</a:t>
            </a:r>
            <a:r>
              <a:rPr lang="en-US" altLang="ja-JP" kern="100" dirty="0" err="1">
                <a:ea typeface="ＭＳ ゴシック" panose="020B0609070205080204" pitchFamily="49" charset="-128"/>
                <a:cs typeface="Times New Roman" panose="02020603050405020304" pitchFamily="18" charset="0"/>
              </a:rPr>
              <a:t>播磨国</a:t>
            </a:r>
            <a:r>
              <a:rPr lang="en-US" altLang="ja-JP" kern="100" dirty="0">
                <a:ea typeface="ＭＳ ゴシック" panose="020B0609070205080204" pitchFamily="49" charset="-128"/>
                <a:cs typeface="Times New Roman" panose="02020603050405020304" pitchFamily="18" charset="0"/>
              </a:rPr>
              <a:t> </a:t>
            </a:r>
            <a:r>
              <a:rPr lang="en-US" altLang="ja-JP" kern="100" dirty="0" err="1">
                <a:ea typeface="ＭＳ ゴシック" panose="020B0609070205080204" pitchFamily="49" charset="-128"/>
                <a:cs typeface="Times New Roman" panose="02020603050405020304" pitchFamily="18" charset="0"/>
              </a:rPr>
              <a:t>高砂の浦</a:t>
            </a:r>
            <a:r>
              <a:rPr lang="ja-JP" altLang="en-US" kern="100" dirty="0">
                <a:ea typeface="ＭＳ ゴシック" panose="020B0609070205080204" pitchFamily="49" charset="-128"/>
                <a:cs typeface="Times New Roman" panose="02020603050405020304" pitchFamily="18" charset="0"/>
              </a:rPr>
              <a:t>では、漁民などへ念仏の教えを説きました。殺生を生業（なりわい）としながらも救われる教えに人々は喜びました。</a:t>
            </a:r>
            <a:endParaRPr lang="ja-JP" altLang="ja-JP" kern="100" dirty="0">
              <a:ea typeface="ＭＳ ゴシック" panose="020B0609070205080204" pitchFamily="49" charset="-128"/>
              <a:cs typeface="Times New Roman" panose="02020603050405020304" pitchFamily="18" charset="0"/>
            </a:endParaRPr>
          </a:p>
          <a:p>
            <a:pPr>
              <a:defRPr/>
            </a:pPr>
            <a:endParaRPr lang="ja-JP" altLang="en-US" sz="1100" dirty="0"/>
          </a:p>
        </p:txBody>
      </p:sp>
      <p:sp>
        <p:nvSpPr>
          <p:cNvPr id="103428" name="スライド番号プレースホルダー 3">
            <a:extLst>
              <a:ext uri="{FF2B5EF4-FFF2-40B4-BE49-F238E27FC236}">
                <a16:creationId xmlns:a16="http://schemas.microsoft.com/office/drawing/2014/main" id="{A0B4AF00-AF2C-40EB-9A15-B94F034B4B6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panose="02020603050405020304" pitchFamily="18" charset="0"/>
                <a:ea typeface="Osaka" charset="-128"/>
              </a:defRPr>
            </a:lvl1pPr>
            <a:lvl2pPr marL="742950" indent="-285750">
              <a:defRPr kumimoji="1" sz="2400">
                <a:solidFill>
                  <a:schemeClr val="tx1"/>
                </a:solidFill>
                <a:latin typeface="Times" panose="02020603050405020304" pitchFamily="18" charset="0"/>
                <a:ea typeface="Osaka" charset="-128"/>
              </a:defRPr>
            </a:lvl2pPr>
            <a:lvl3pPr marL="1143000" indent="-228600">
              <a:defRPr kumimoji="1" sz="2400">
                <a:solidFill>
                  <a:schemeClr val="tx1"/>
                </a:solidFill>
                <a:latin typeface="Times" panose="02020603050405020304" pitchFamily="18" charset="0"/>
                <a:ea typeface="Osaka" charset="-128"/>
              </a:defRPr>
            </a:lvl3pPr>
            <a:lvl4pPr marL="1600200" indent="-228600">
              <a:defRPr kumimoji="1" sz="2400">
                <a:solidFill>
                  <a:schemeClr val="tx1"/>
                </a:solidFill>
                <a:latin typeface="Times" panose="02020603050405020304" pitchFamily="18" charset="0"/>
                <a:ea typeface="Osaka" charset="-128"/>
              </a:defRPr>
            </a:lvl4pPr>
            <a:lvl5pPr marL="2057400" indent="-228600">
              <a:defRPr kumimoji="1"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fld id="{D6145192-FB3C-4DF6-AAB4-2F332B2B745C}" type="slidenum">
              <a:rPr lang="ja-JP" altLang="en-US" sz="1200" smtClean="0"/>
              <a:pPr/>
              <a:t>47</a:t>
            </a:fld>
            <a:endParaRPr lang="ja-JP" altLang="en-US"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スライド イメージ プレースホルダー 1">
            <a:extLst>
              <a:ext uri="{FF2B5EF4-FFF2-40B4-BE49-F238E27FC236}">
                <a16:creationId xmlns:a16="http://schemas.microsoft.com/office/drawing/2014/main" id="{FCF499B3-FCF0-42AA-8038-657ECFDE0A2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E2D17F84-6A6E-402A-98F7-D8F687D8B349}"/>
              </a:ext>
            </a:extLst>
          </p:cNvPr>
          <p:cNvSpPr>
            <a:spLocks noGrp="1"/>
          </p:cNvSpPr>
          <p:nvPr>
            <p:ph type="body" idx="1"/>
          </p:nvPr>
        </p:nvSpPr>
        <p:spPr/>
        <p:txBody>
          <a:bodyPr/>
          <a:lstStyle/>
          <a:p>
            <a:pPr algn="just">
              <a:defRPr/>
            </a:pPr>
            <a:r>
              <a:rPr lang="ja-JP" altLang="en-US" kern="100" dirty="0">
                <a:ea typeface="ＭＳ ゴシック" panose="020B0609070205080204" pitchFamily="49" charset="-128"/>
                <a:cs typeface="Times New Roman" panose="02020603050405020304" pitchFamily="18" charset="0"/>
              </a:rPr>
              <a:t>同じく流刑の途中、</a:t>
            </a:r>
            <a:r>
              <a:rPr lang="ja-JP" altLang="ja-JP" kern="100" dirty="0">
                <a:ea typeface="ＭＳ ゴシック" panose="020B0609070205080204" pitchFamily="49" charset="-128"/>
                <a:cs typeface="Times New Roman" panose="02020603050405020304" pitchFamily="18" charset="0"/>
              </a:rPr>
              <a:t>法然上人をのせた船が室の泊を出ると間もなく、上人の船を追うように一艘の船がこぎよせ、波間に上人を呼ぶ</a:t>
            </a:r>
            <a:r>
              <a:rPr lang="ja-JP" altLang="en-US" kern="100" dirty="0">
                <a:ea typeface="ＭＳ ゴシック" panose="020B0609070205080204" pitchFamily="49" charset="-128"/>
                <a:cs typeface="Times New Roman" panose="02020603050405020304" pitchFamily="18" charset="0"/>
              </a:rPr>
              <a:t>女性</a:t>
            </a:r>
            <a:r>
              <a:rPr lang="ja-JP" altLang="ja-JP" kern="100" dirty="0">
                <a:ea typeface="ＭＳ ゴシック" panose="020B0609070205080204" pitchFamily="49" charset="-128"/>
                <a:cs typeface="Times New Roman" panose="02020603050405020304" pitchFamily="18" charset="0"/>
              </a:rPr>
              <a:t>の声が聞こえてき</a:t>
            </a:r>
            <a:r>
              <a:rPr lang="ja-JP" altLang="en-US" kern="100" dirty="0">
                <a:ea typeface="ＭＳ ゴシック" panose="020B0609070205080204" pitchFamily="49" charset="-128"/>
                <a:cs typeface="Times New Roman" panose="02020603050405020304" pitchFamily="18" charset="0"/>
              </a:rPr>
              <a:t>まし</a:t>
            </a:r>
            <a:r>
              <a:rPr lang="ja-JP" altLang="ja-JP" kern="100" dirty="0">
                <a:ea typeface="ＭＳ ゴシック" panose="020B0609070205080204" pitchFamily="49" charset="-128"/>
                <a:cs typeface="Times New Roman" panose="02020603050405020304" pitchFamily="18" charset="0"/>
              </a:rPr>
              <a:t>た。一同がふり向くと、それは遊女を乗せた船であ</a:t>
            </a:r>
            <a:r>
              <a:rPr lang="ja-JP" altLang="en-US" kern="100" dirty="0">
                <a:ea typeface="ＭＳ ゴシック" panose="020B0609070205080204" pitchFamily="49" charset="-128"/>
                <a:cs typeface="Times New Roman" panose="02020603050405020304" pitchFamily="18" charset="0"/>
              </a:rPr>
              <a:t>りまし</a:t>
            </a:r>
            <a:r>
              <a:rPr lang="ja-JP" altLang="ja-JP" kern="100" dirty="0">
                <a:ea typeface="ＭＳ ゴシック" panose="020B0609070205080204" pitchFamily="49" charset="-128"/>
                <a:cs typeface="Times New Roman" panose="02020603050405020304" pitchFamily="18" charset="0"/>
              </a:rPr>
              <a:t>た。遊女はすがるように上人に問いかけ</a:t>
            </a:r>
            <a:r>
              <a:rPr lang="ja-JP" altLang="en-US" kern="100" dirty="0">
                <a:ea typeface="ＭＳ ゴシック" panose="020B0609070205080204" pitchFamily="49" charset="-128"/>
                <a:cs typeface="Times New Roman" panose="02020603050405020304" pitchFamily="18" charset="0"/>
              </a:rPr>
              <a:t>ます</a:t>
            </a:r>
            <a:r>
              <a:rPr lang="ja-JP" altLang="ja-JP" kern="100" dirty="0">
                <a:ea typeface="ＭＳ ゴシック" panose="020B0609070205080204" pitchFamily="49" charset="-128"/>
                <a:cs typeface="Times New Roman" panose="02020603050405020304" pitchFamily="18" charset="0"/>
              </a:rPr>
              <a:t>。</a:t>
            </a:r>
            <a:endParaRPr lang="en-US" altLang="ja-JP" kern="100" dirty="0">
              <a:ea typeface="ＭＳ ゴシック" panose="020B0609070205080204" pitchFamily="49" charset="-128"/>
              <a:cs typeface="Times New Roman" panose="02020603050405020304" pitchFamily="18" charset="0"/>
            </a:endParaRPr>
          </a:p>
          <a:p>
            <a:pPr algn="just">
              <a:defRPr/>
            </a:pPr>
            <a:r>
              <a:rPr lang="ja-JP" altLang="ja-JP" kern="100" dirty="0">
                <a:ea typeface="ＭＳ ゴシック" panose="020B0609070205080204" pitchFamily="49" charset="-128"/>
                <a:cs typeface="Times New Roman" panose="02020603050405020304" pitchFamily="18" charset="0"/>
              </a:rPr>
              <a:t>「</a:t>
            </a:r>
            <a:r>
              <a:rPr lang="ja-JP" altLang="en-US" kern="100" dirty="0">
                <a:ea typeface="ＭＳ ゴシック" panose="020B0609070205080204" pitchFamily="49" charset="-128"/>
                <a:cs typeface="Times New Roman" panose="02020603050405020304" pitchFamily="18" charset="0"/>
              </a:rPr>
              <a:t>どのような前世であってか、このような</a:t>
            </a:r>
            <a:r>
              <a:rPr lang="ja-JP" altLang="ja-JP" kern="100" dirty="0">
                <a:ea typeface="ＭＳ ゴシック" panose="020B0609070205080204" pitchFamily="49" charset="-128"/>
                <a:cs typeface="Times New Roman" panose="02020603050405020304" pitchFamily="18" charset="0"/>
              </a:rPr>
              <a:t>身とな</a:t>
            </a:r>
            <a:r>
              <a:rPr lang="ja-JP" altLang="en-US" kern="100" dirty="0">
                <a:ea typeface="ＭＳ ゴシック" panose="020B0609070205080204" pitchFamily="49" charset="-128"/>
                <a:cs typeface="Times New Roman" panose="02020603050405020304" pitchFamily="18" charset="0"/>
              </a:rPr>
              <a:t>りました</a:t>
            </a:r>
            <a:r>
              <a:rPr lang="ja-JP" altLang="ja-JP" kern="100" dirty="0">
                <a:ea typeface="ＭＳ ゴシック" panose="020B0609070205080204" pitchFamily="49" charset="-128"/>
                <a:cs typeface="Times New Roman" panose="02020603050405020304" pitchFamily="18" charset="0"/>
              </a:rPr>
              <a:t>。</a:t>
            </a:r>
            <a:r>
              <a:rPr lang="ja-JP" altLang="en-US" kern="100" dirty="0">
                <a:ea typeface="ＭＳ ゴシック" panose="020B0609070205080204" pitchFamily="49" charset="-128"/>
                <a:cs typeface="Times New Roman" panose="02020603050405020304" pitchFamily="18" charset="0"/>
              </a:rPr>
              <a:t>こ</a:t>
            </a:r>
            <a:r>
              <a:rPr lang="ja-JP" altLang="ja-JP" kern="100" dirty="0">
                <a:ea typeface="ＭＳ ゴシック" panose="020B0609070205080204" pitchFamily="49" charset="-128"/>
                <a:cs typeface="Times New Roman" panose="02020603050405020304" pitchFamily="18" charset="0"/>
              </a:rPr>
              <a:t>の</a:t>
            </a:r>
            <a:r>
              <a:rPr lang="en-US" altLang="ja-JP" kern="100" dirty="0">
                <a:ea typeface="ＭＳ ゴシック" panose="020B0609070205080204" pitchFamily="49" charset="-128"/>
                <a:cs typeface="Times New Roman" panose="02020603050405020304" pitchFamily="18" charset="0"/>
              </a:rPr>
              <a:t>罪</a:t>
            </a:r>
            <a:r>
              <a:rPr lang="ja-JP" altLang="en-US" kern="100" dirty="0">
                <a:ea typeface="ＭＳ ゴシック" panose="020B0609070205080204" pitchFamily="49" charset="-128"/>
                <a:cs typeface="Times New Roman" panose="02020603050405020304" pitchFamily="18" charset="0"/>
              </a:rPr>
              <a:t>深い</a:t>
            </a:r>
            <a:r>
              <a:rPr lang="en-US" altLang="ja-JP" kern="100" dirty="0">
                <a:ea typeface="ＭＳ ゴシック" panose="020B0609070205080204" pitchFamily="49" charset="-128"/>
                <a:cs typeface="Times New Roman" panose="02020603050405020304" pitchFamily="18" charset="0"/>
              </a:rPr>
              <a:t>身</a:t>
            </a:r>
            <a:r>
              <a:rPr lang="ja-JP" altLang="en-US" kern="100" dirty="0">
                <a:ea typeface="ＭＳ ゴシック" panose="020B0609070205080204" pitchFamily="49" charset="-128"/>
                <a:cs typeface="Times New Roman" panose="02020603050405020304" pitchFamily="18" charset="0"/>
              </a:rPr>
              <a:t>は</a:t>
            </a:r>
            <a:r>
              <a:rPr lang="en-US" altLang="ja-JP" kern="100" dirty="0">
                <a:ea typeface="ＭＳ ゴシック" panose="020B0609070205080204" pitchFamily="49" charset="-128"/>
                <a:cs typeface="Times New Roman" panose="02020603050405020304" pitchFamily="18" charset="0"/>
              </a:rPr>
              <a:t>、</a:t>
            </a:r>
            <a:r>
              <a:rPr lang="ja-JP" altLang="en-US" kern="100" dirty="0">
                <a:ea typeface="ＭＳ ゴシック" panose="020B0609070205080204" pitchFamily="49" charset="-128"/>
                <a:cs typeface="Times New Roman" panose="02020603050405020304" pitchFamily="18" charset="0"/>
              </a:rPr>
              <a:t>どのようにしたら救われるのでしょうか</a:t>
            </a:r>
            <a:r>
              <a:rPr lang="en-US" altLang="ja-JP" kern="100" dirty="0">
                <a:ea typeface="ＭＳ ゴシック" panose="020B0609070205080204" pitchFamily="49" charset="-128"/>
                <a:cs typeface="Times New Roman" panose="02020603050405020304" pitchFamily="18" charset="0"/>
              </a:rPr>
              <a:t>」</a:t>
            </a:r>
            <a:r>
              <a:rPr lang="ja-JP" altLang="en-US" kern="100" dirty="0">
                <a:ea typeface="ＭＳ ゴシック" panose="020B0609070205080204" pitchFamily="49" charset="-128"/>
                <a:cs typeface="Times New Roman" panose="02020603050405020304" pitchFamily="18" charset="0"/>
              </a:rPr>
              <a:t>と。</a:t>
            </a:r>
            <a:r>
              <a:rPr lang="ja-JP" altLang="ja-JP" kern="100" dirty="0">
                <a:ea typeface="ＭＳ ゴシック" panose="020B0609070205080204" pitchFamily="49" charset="-128"/>
                <a:cs typeface="Times New Roman" panose="02020603050405020304" pitchFamily="18" charset="0"/>
              </a:rPr>
              <a:t>上人は哀れに思い</a:t>
            </a:r>
            <a:r>
              <a:rPr lang="ja-JP" altLang="en-US" kern="100" dirty="0">
                <a:ea typeface="ＭＳ ゴシック" panose="020B0609070205080204" pitchFamily="49" charset="-128"/>
                <a:cs typeface="Times New Roman" panose="02020603050405020304" pitchFamily="18" charset="0"/>
              </a:rPr>
              <a:t>諭されます</a:t>
            </a:r>
            <a:r>
              <a:rPr lang="ja-JP" altLang="ja-JP" kern="100" dirty="0">
                <a:ea typeface="ＭＳ ゴシック" panose="020B0609070205080204" pitchFamily="49" charset="-128"/>
                <a:cs typeface="Times New Roman" panose="02020603050405020304" pitchFamily="18" charset="0"/>
              </a:rPr>
              <a:t>。</a:t>
            </a:r>
            <a:endParaRPr lang="en-US" altLang="ja-JP" kern="100" dirty="0">
              <a:ea typeface="ＭＳ ゴシック" panose="020B0609070205080204" pitchFamily="49" charset="-128"/>
              <a:cs typeface="Times New Roman" panose="02020603050405020304" pitchFamily="18" charset="0"/>
            </a:endParaRPr>
          </a:p>
          <a:p>
            <a:pPr algn="just">
              <a:defRPr/>
            </a:pPr>
            <a:r>
              <a:rPr lang="ja-JP" altLang="ja-JP" kern="100" dirty="0">
                <a:ea typeface="ＭＳ ゴシック" panose="020B0609070205080204" pitchFamily="49" charset="-128"/>
                <a:cs typeface="Times New Roman" panose="02020603050405020304" pitchFamily="18" charset="0"/>
              </a:rPr>
              <a:t>今の</a:t>
            </a:r>
            <a:r>
              <a:rPr lang="en-US" altLang="ja-JP" kern="100" dirty="0">
                <a:ea typeface="ＭＳ ゴシック" panose="020B0609070205080204" pitchFamily="49" charset="-128"/>
                <a:cs typeface="Times New Roman" panose="02020603050405020304" pitchFamily="18" charset="0"/>
              </a:rPr>
              <a:t>生業を捨てられるのなら、捨てて生きなさい。事情があってそれができないのであれば、そのままにて一心に、阿弥陀様のお救いを願ってお念仏を申しなさい。阿弥陀様は必ずお救いくださいます</a:t>
            </a:r>
            <a:r>
              <a:rPr lang="ja-JP" altLang="en-US" kern="100" dirty="0">
                <a:ea typeface="ＭＳ ゴシック" panose="020B0609070205080204" pitchFamily="49" charset="-128"/>
                <a:cs typeface="Times New Roman" panose="02020603050405020304" pitchFamily="18" charset="0"/>
              </a:rPr>
              <a:t>よ</a:t>
            </a:r>
            <a:r>
              <a:rPr lang="en-US" altLang="ja-JP" kern="100" dirty="0">
                <a:ea typeface="ＭＳ ゴシック" panose="020B0609070205080204" pitchFamily="49" charset="-128"/>
                <a:cs typeface="Times New Roman" panose="02020603050405020304" pitchFamily="18" charset="0"/>
              </a:rPr>
              <a:t>、と。</a:t>
            </a:r>
            <a:r>
              <a:rPr lang="ja-JP" altLang="en-US" kern="100" dirty="0">
                <a:ea typeface="ＭＳ ゴシック" panose="020B0609070205080204" pitchFamily="49" charset="-128"/>
                <a:cs typeface="Times New Roman" panose="02020603050405020304" pitchFamily="18" charset="0"/>
              </a:rPr>
              <a:t>これを聞いた遊女は涙をながして喜びました。</a:t>
            </a:r>
            <a:endParaRPr lang="ja-JP" altLang="ja-JP" kern="100" dirty="0">
              <a:ea typeface="ＭＳ ゴシック" panose="020B0609070205080204" pitchFamily="49" charset="-128"/>
              <a:cs typeface="Times New Roman" panose="02020603050405020304" pitchFamily="18" charset="0"/>
            </a:endParaRPr>
          </a:p>
          <a:p>
            <a:pPr>
              <a:defRPr/>
            </a:pPr>
            <a:r>
              <a:rPr lang="ja-JP" altLang="en-US" kern="100" dirty="0">
                <a:ea typeface="ＭＳ ゴシック" panose="020B0609070205080204" pitchFamily="49" charset="-128"/>
                <a:cs typeface="Times New Roman" panose="02020603050405020304" pitchFamily="18" charset="0"/>
              </a:rPr>
              <a:t>その後、</a:t>
            </a:r>
            <a:r>
              <a:rPr lang="ja-JP" altLang="ja-JP" kern="100" dirty="0">
                <a:ea typeface="ＭＳ ゴシック" panose="020B0609070205080204" pitchFamily="49" charset="-128"/>
                <a:cs typeface="Times New Roman" panose="02020603050405020304" pitchFamily="18" charset="0"/>
              </a:rPr>
              <a:t>上人が許されて京に帰るおり、遊女の消息をたずねると</a:t>
            </a:r>
            <a:r>
              <a:rPr lang="ja-JP" altLang="en-US" kern="100" dirty="0">
                <a:ea typeface="ＭＳ ゴシック" panose="020B0609070205080204" pitchFamily="49" charset="-128"/>
                <a:cs typeface="Times New Roman" panose="02020603050405020304" pitchFamily="18" charset="0"/>
              </a:rPr>
              <a:t>、</a:t>
            </a:r>
            <a:r>
              <a:rPr lang="ja-JP" altLang="ja-JP" kern="100" dirty="0">
                <a:ea typeface="ＭＳ ゴシック" panose="020B0609070205080204" pitchFamily="49" charset="-128"/>
                <a:cs typeface="Times New Roman" panose="02020603050405020304" pitchFamily="18" charset="0"/>
              </a:rPr>
              <a:t>付近の山里に</a:t>
            </a:r>
            <a:r>
              <a:rPr lang="ja-JP" altLang="en-US" kern="100" dirty="0">
                <a:ea typeface="ＭＳ ゴシック" panose="020B0609070205080204" pitchFamily="49" charset="-128"/>
                <a:cs typeface="Times New Roman" panose="02020603050405020304" pitchFamily="18" charset="0"/>
              </a:rPr>
              <a:t>移り</a:t>
            </a:r>
            <a:r>
              <a:rPr lang="ja-JP" altLang="ja-JP" kern="100" dirty="0">
                <a:ea typeface="ＭＳ ゴシック" panose="020B0609070205080204" pitchFamily="49" charset="-128"/>
                <a:cs typeface="Times New Roman" panose="02020603050405020304" pitchFamily="18" charset="0"/>
              </a:rPr>
              <a:t>住み、お念仏ひとすじの日々を送り、往生をとげた</a:t>
            </a:r>
            <a:r>
              <a:rPr lang="ja-JP" altLang="en-US" kern="100" dirty="0">
                <a:ea typeface="ＭＳ ゴシック" panose="020B0609070205080204" pitchFamily="49" charset="-128"/>
                <a:cs typeface="Times New Roman" panose="02020603050405020304" pitchFamily="18" charset="0"/>
              </a:rPr>
              <a:t>とのことでした</a:t>
            </a:r>
            <a:r>
              <a:rPr lang="ja-JP" altLang="ja-JP" kern="100" dirty="0">
                <a:ea typeface="ＭＳ ゴシック" panose="020B0609070205080204" pitchFamily="49" charset="-128"/>
                <a:cs typeface="Times New Roman" panose="02020603050405020304" pitchFamily="18" charset="0"/>
              </a:rPr>
              <a:t>。</a:t>
            </a:r>
            <a:endParaRPr lang="en-US" altLang="ja-JP" kern="100" dirty="0">
              <a:ea typeface="ＭＳ ゴシック" panose="020B0609070205080204" pitchFamily="49" charset="-128"/>
              <a:cs typeface="Times New Roman" panose="02020603050405020304" pitchFamily="18" charset="0"/>
            </a:endParaRPr>
          </a:p>
          <a:p>
            <a:pPr>
              <a:defRPr/>
            </a:pPr>
            <a:r>
              <a:rPr lang="ja-JP" altLang="en-US" kern="100" dirty="0">
                <a:ea typeface="ＭＳ ゴシック" panose="020B0609070205080204" pitchFamily="49" charset="-128"/>
                <a:cs typeface="Times New Roman" panose="02020603050405020304" pitchFamily="18" charset="0"/>
              </a:rPr>
              <a:t>このように法然上人の教えは、どのような生きざまであっても救いとなる教えでした。</a:t>
            </a:r>
            <a:endParaRPr lang="ja-JP" altLang="ja-JP" kern="100" dirty="0">
              <a:ea typeface="ＭＳ ゴシック" panose="020B0609070205080204" pitchFamily="49" charset="-128"/>
              <a:cs typeface="Times New Roman" panose="02020603050405020304" pitchFamily="18" charset="0"/>
            </a:endParaRPr>
          </a:p>
          <a:p>
            <a:pPr>
              <a:defRPr/>
            </a:pPr>
            <a:endParaRPr lang="ja-JP" altLang="en-US" sz="1100" dirty="0">
              <a:latin typeface="ＭＳ 明朝" panose="02020609040205080304" pitchFamily="17" charset="-128"/>
              <a:ea typeface="ＭＳ 明朝" panose="02020609040205080304" pitchFamily="17" charset="-128"/>
            </a:endParaRPr>
          </a:p>
        </p:txBody>
      </p:sp>
      <p:sp>
        <p:nvSpPr>
          <p:cNvPr id="105476" name="スライド番号プレースホルダー 3">
            <a:extLst>
              <a:ext uri="{FF2B5EF4-FFF2-40B4-BE49-F238E27FC236}">
                <a16:creationId xmlns:a16="http://schemas.microsoft.com/office/drawing/2014/main" id="{B2826FAF-81A6-4AC7-858D-0317DAC24A9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panose="02020603050405020304" pitchFamily="18" charset="0"/>
                <a:ea typeface="Osaka" charset="-128"/>
              </a:defRPr>
            </a:lvl1pPr>
            <a:lvl2pPr marL="742950" indent="-285750">
              <a:defRPr kumimoji="1" sz="2400">
                <a:solidFill>
                  <a:schemeClr val="tx1"/>
                </a:solidFill>
                <a:latin typeface="Times" panose="02020603050405020304" pitchFamily="18" charset="0"/>
                <a:ea typeface="Osaka" charset="-128"/>
              </a:defRPr>
            </a:lvl2pPr>
            <a:lvl3pPr marL="1143000" indent="-228600">
              <a:defRPr kumimoji="1" sz="2400">
                <a:solidFill>
                  <a:schemeClr val="tx1"/>
                </a:solidFill>
                <a:latin typeface="Times" panose="02020603050405020304" pitchFamily="18" charset="0"/>
                <a:ea typeface="Osaka" charset="-128"/>
              </a:defRPr>
            </a:lvl3pPr>
            <a:lvl4pPr marL="1600200" indent="-228600">
              <a:defRPr kumimoji="1" sz="2400">
                <a:solidFill>
                  <a:schemeClr val="tx1"/>
                </a:solidFill>
                <a:latin typeface="Times" panose="02020603050405020304" pitchFamily="18" charset="0"/>
                <a:ea typeface="Osaka" charset="-128"/>
              </a:defRPr>
            </a:lvl4pPr>
            <a:lvl5pPr marL="2057400" indent="-228600">
              <a:defRPr kumimoji="1"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fld id="{4E91A82D-4808-4AC3-B9A8-DE1E2676BD6A}" type="slidenum">
              <a:rPr lang="ja-JP" altLang="en-US" sz="1200" smtClean="0"/>
              <a:pPr/>
              <a:t>48</a:t>
            </a:fld>
            <a:endParaRPr lang="ja-JP" altLang="en-US" sz="1200"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ea typeface="ＭＳ ゴシック" panose="020B0609070205080204" pitchFamily="49" charset="-128"/>
              </a:rPr>
              <a:t>９．法然上人御遺訓「一枚起請文」</a:t>
            </a:r>
            <a:endParaRPr kumimoji="1" lang="en-US" altLang="ja-JP" dirty="0">
              <a:ea typeface="ＭＳ ゴシック" panose="020B0609070205080204" pitchFamily="49" charset="-128"/>
            </a:endParaRPr>
          </a:p>
          <a:p>
            <a:endParaRPr lang="en-US" altLang="ja-JP" dirty="0">
              <a:ea typeface="ＭＳ ゴシック" panose="020B0609070205080204" pitchFamily="49" charset="-128"/>
            </a:endParaRPr>
          </a:p>
          <a:p>
            <a:r>
              <a:rPr kumimoji="1" lang="ja-JP" altLang="en-US" dirty="0">
                <a:ea typeface="ＭＳ ゴシック" panose="020B0609070205080204" pitchFamily="49" charset="-128"/>
              </a:rPr>
              <a:t>最後に「一枚起請文」についてお話します。</a:t>
            </a:r>
            <a:endParaRPr kumimoji="1" lang="en-US" altLang="ja-JP" dirty="0">
              <a:ea typeface="ＭＳ ゴシック" panose="020B0609070205080204" pitchFamily="49" charset="-128"/>
            </a:endParaRPr>
          </a:p>
        </p:txBody>
      </p:sp>
      <p:sp>
        <p:nvSpPr>
          <p:cNvPr id="4" name="スライド番号プレースホルダー 3"/>
          <p:cNvSpPr>
            <a:spLocks noGrp="1"/>
          </p:cNvSpPr>
          <p:nvPr>
            <p:ph type="sldNum" sz="quarter" idx="5"/>
          </p:nvPr>
        </p:nvSpPr>
        <p:spPr/>
        <p:txBody>
          <a:bodyPr/>
          <a:lstStyle/>
          <a:p>
            <a:pPr>
              <a:defRPr/>
            </a:pPr>
            <a:fld id="{DD9A655C-0F81-4572-9419-40442850D78B}" type="slidenum">
              <a:rPr lang="ja-JP" altLang="en-US" smtClean="0"/>
              <a:pPr>
                <a:defRPr/>
              </a:pPr>
              <a:t>49</a:t>
            </a:fld>
            <a:endParaRPr lang="ja-JP" altLang="en-US"/>
          </a:p>
        </p:txBody>
      </p:sp>
    </p:spTree>
    <p:extLst>
      <p:ext uri="{BB962C8B-B14F-4D97-AF65-F5344CB8AC3E}">
        <p14:creationId xmlns:p14="http://schemas.microsoft.com/office/powerpoint/2010/main" val="4276198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a:extLst>
              <a:ext uri="{FF2B5EF4-FFF2-40B4-BE49-F238E27FC236}">
                <a16:creationId xmlns:a16="http://schemas.microsoft.com/office/drawing/2014/main" id="{2E898C51-CCD1-4ACC-9118-04F278AF94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550793A-4198-42A0-B152-367F0C9017E8}"/>
              </a:ext>
            </a:extLst>
          </p:cNvPr>
          <p:cNvSpPr>
            <a:spLocks noGrp="1"/>
          </p:cNvSpPr>
          <p:nvPr>
            <p:ph type="body" idx="1"/>
          </p:nvPr>
        </p:nvSpPr>
        <p:spPr/>
        <p:txBody>
          <a:bodyPr/>
          <a:lstStyle/>
          <a:p>
            <a:pPr>
              <a:defRPr/>
            </a:pPr>
            <a:r>
              <a:rPr lang="ja-JP" altLang="ja-JP" kern="100" dirty="0">
                <a:ea typeface="ＭＳ ゴシック" panose="020B0609070205080204" pitchFamily="49" charset="-128"/>
                <a:cs typeface="Times New Roman" panose="02020603050405020304" pitchFamily="18" charset="0"/>
              </a:rPr>
              <a:t>上人生誕の地は現在の岡山県で</a:t>
            </a:r>
            <a:r>
              <a:rPr lang="ja-JP" altLang="en-US" kern="100" dirty="0">
                <a:ea typeface="ＭＳ ゴシック" panose="020B0609070205080204" pitchFamily="49" charset="-128"/>
                <a:cs typeface="Times New Roman" panose="02020603050405020304" pitchFamily="18" charset="0"/>
              </a:rPr>
              <a:t>す</a:t>
            </a:r>
            <a:r>
              <a:rPr lang="ja-JP" altLang="ja-JP" kern="100" dirty="0">
                <a:ea typeface="ＭＳ ゴシック" panose="020B0609070205080204" pitchFamily="49" charset="-128"/>
                <a:cs typeface="Times New Roman" panose="02020603050405020304" pitchFamily="18" charset="0"/>
              </a:rPr>
              <a:t>。『</a:t>
            </a:r>
            <a:r>
              <a:rPr lang="ja-JP" altLang="en-US" kern="100" dirty="0">
                <a:ea typeface="ＭＳ ゴシック" panose="020B0609070205080204" pitchFamily="49" charset="-128"/>
                <a:cs typeface="Times New Roman" panose="02020603050405020304" pitchFamily="18" charset="0"/>
              </a:rPr>
              <a:t>四十八巻伝</a:t>
            </a:r>
            <a:r>
              <a:rPr lang="en-US" altLang="ja-JP" kern="100" dirty="0">
                <a:ea typeface="ＭＳ ゴシック" panose="020B0609070205080204" pitchFamily="49" charset="-128"/>
                <a:cs typeface="Times New Roman" panose="02020603050405020304" pitchFamily="18" charset="0"/>
              </a:rPr>
              <a:t>』</a:t>
            </a:r>
            <a:r>
              <a:rPr lang="ja-JP" altLang="en-US" kern="100" dirty="0">
                <a:ea typeface="ＭＳ ゴシック" panose="020B0609070205080204" pitchFamily="49" charset="-128"/>
                <a:cs typeface="Times New Roman" panose="02020603050405020304" pitchFamily="18" charset="0"/>
              </a:rPr>
              <a:t>によると、</a:t>
            </a:r>
            <a:endParaRPr lang="en-US" altLang="ja-JP" kern="100" dirty="0">
              <a:ea typeface="ＭＳ ゴシック" panose="020B0609070205080204" pitchFamily="49" charset="-128"/>
              <a:cs typeface="Times New Roman" panose="02020603050405020304" pitchFamily="18" charset="0"/>
            </a:endParaRPr>
          </a:p>
          <a:p>
            <a:pPr marL="0" marR="0" lvl="0" indent="0" algn="l" defTabSz="914400" rtl="0" eaLnBrk="0" fontAlgn="base" latinLnBrk="0" hangingPunct="0">
              <a:spcBef>
                <a:spcPct val="30000"/>
              </a:spcBef>
              <a:spcAft>
                <a:spcPct val="0"/>
              </a:spcAft>
              <a:buClrTx/>
              <a:buSzTx/>
              <a:buFontTx/>
              <a:buNone/>
              <a:tabLst/>
              <a:defRPr/>
            </a:pPr>
            <a:r>
              <a:rPr lang="ja-JP" altLang="en-US" dirty="0">
                <a:ea typeface="ＭＳ ゴシック" panose="020B0609070205080204" pitchFamily="49" charset="-128"/>
                <a:cs typeface="Times New Roman" panose="02020603050405020304" pitchFamily="18" charset="0"/>
              </a:rPr>
              <a:t>法然</a:t>
            </a:r>
            <a:r>
              <a:rPr lang="ja-JP" altLang="ja-JP" dirty="0">
                <a:ea typeface="ＭＳ ゴシック" panose="020B0609070205080204" pitchFamily="49" charset="-128"/>
                <a:cs typeface="Times New Roman" panose="02020603050405020304" pitchFamily="18" charset="0"/>
              </a:rPr>
              <a:t>上人は</a:t>
            </a:r>
            <a:r>
              <a:rPr lang="en-US" altLang="ja-JP" dirty="0" err="1">
                <a:ea typeface="ＭＳ ゴシック" panose="020B0609070205080204" pitchFamily="49" charset="-128"/>
                <a:cs typeface="Times New Roman" panose="02020603050405020304" pitchFamily="18" charset="0"/>
              </a:rPr>
              <a:t>美作国、久米南条稲岡の庄の人</a:t>
            </a:r>
            <a:r>
              <a:rPr lang="ja-JP" altLang="en-US" dirty="0">
                <a:ea typeface="ＭＳ ゴシック" panose="020B0609070205080204" pitchFamily="49" charset="-128"/>
                <a:cs typeface="Times New Roman" panose="02020603050405020304" pitchFamily="18" charset="0"/>
              </a:rPr>
              <a:t>で、</a:t>
            </a:r>
            <a:r>
              <a:rPr lang="en-US" altLang="ja-JP" dirty="0" err="1">
                <a:ea typeface="ＭＳ ゴシック" panose="020B0609070205080204" pitchFamily="49" charset="-128"/>
                <a:cs typeface="Times New Roman" panose="02020603050405020304" pitchFamily="18" charset="0"/>
              </a:rPr>
              <a:t>父は久米</a:t>
            </a:r>
            <a:r>
              <a:rPr lang="ja-JP" altLang="en-US" dirty="0">
                <a:ea typeface="ＭＳ ゴシック" panose="020B0609070205080204" pitchFamily="49" charset="-128"/>
                <a:cs typeface="Times New Roman" panose="02020603050405020304" pitchFamily="18" charset="0"/>
              </a:rPr>
              <a:t>郡</a:t>
            </a:r>
            <a:r>
              <a:rPr lang="en-US" altLang="ja-JP" dirty="0" err="1">
                <a:ea typeface="ＭＳ ゴシック" panose="020B0609070205080204" pitchFamily="49" charset="-128"/>
                <a:cs typeface="Times New Roman" panose="02020603050405020304" pitchFamily="18" charset="0"/>
              </a:rPr>
              <a:t>の押領使、漆</a:t>
            </a:r>
            <a:r>
              <a:rPr lang="ja-JP" altLang="en-US" dirty="0">
                <a:ea typeface="ＭＳ ゴシック" panose="020B0609070205080204" pitchFamily="49" charset="-128"/>
                <a:cs typeface="Times New Roman" panose="02020603050405020304" pitchFamily="18" charset="0"/>
              </a:rPr>
              <a:t>間</a:t>
            </a:r>
            <a:r>
              <a:rPr lang="en-US" altLang="ja-JP" dirty="0" err="1">
                <a:ea typeface="ＭＳ ゴシック" panose="020B0609070205080204" pitchFamily="49" charset="-128"/>
                <a:cs typeface="Times New Roman" panose="02020603050405020304" pitchFamily="18" charset="0"/>
              </a:rPr>
              <a:t>時国、母は秦氏</a:t>
            </a:r>
            <a:r>
              <a:rPr lang="ja-JP" altLang="en-US" dirty="0">
                <a:ea typeface="ＭＳ ゴシック" panose="020B0609070205080204" pitchFamily="49" charset="-128"/>
                <a:cs typeface="Times New Roman" panose="02020603050405020304" pitchFamily="18" charset="0"/>
              </a:rPr>
              <a:t>でありました。</a:t>
            </a:r>
            <a:endParaRPr lang="ja-JP" altLang="ja-JP" dirty="0">
              <a:ea typeface="ＭＳ ゴシック" panose="020B0609070205080204" pitchFamily="49" charset="-128"/>
              <a:cs typeface="Times New Roman" panose="02020603050405020304" pitchFamily="18" charset="0"/>
            </a:endParaRPr>
          </a:p>
          <a:p>
            <a:pPr>
              <a:defRPr/>
            </a:pPr>
            <a:r>
              <a:rPr lang="ja-JP" altLang="en-US" kern="100" dirty="0">
                <a:effectLst/>
                <a:ea typeface="ＭＳ ゴシック" panose="020B0609070205080204" pitchFamily="49" charset="-128"/>
                <a:cs typeface="Times New Roman" panose="02020603050405020304" pitchFamily="18" charset="0"/>
              </a:rPr>
              <a:t>なかなか</a:t>
            </a:r>
            <a:r>
              <a:rPr lang="ja-JP" altLang="ja-JP" kern="100" dirty="0">
                <a:effectLst/>
                <a:ea typeface="ＭＳ ゴシック" panose="020B0609070205080204" pitchFamily="49" charset="-128"/>
                <a:cs typeface="Times New Roman" panose="02020603050405020304" pitchFamily="18" charset="0"/>
              </a:rPr>
              <a:t>子</a:t>
            </a:r>
            <a:r>
              <a:rPr lang="ja-JP" altLang="en-US" kern="100" dirty="0">
                <a:effectLst/>
                <a:ea typeface="ＭＳ ゴシック" panose="020B0609070205080204" pitchFamily="49" charset="-128"/>
                <a:cs typeface="Times New Roman" panose="02020603050405020304" pitchFamily="18" charset="0"/>
              </a:rPr>
              <a:t>どもに恵まれないことを嘆いて</a:t>
            </a:r>
            <a:r>
              <a:rPr lang="ja-JP" altLang="ja-JP" kern="100" dirty="0">
                <a:effectLst/>
                <a:ea typeface="ＭＳ ゴシック" panose="020B0609070205080204" pitchFamily="49" charset="-128"/>
                <a:cs typeface="Times New Roman" panose="02020603050405020304" pitchFamily="18" charset="0"/>
              </a:rPr>
              <a:t>、夫婦心を</a:t>
            </a:r>
            <a:r>
              <a:rPr lang="ja-JP" altLang="en-US" kern="100" dirty="0">
                <a:effectLst/>
                <a:ea typeface="ＭＳ ゴシック" panose="020B0609070205080204" pitchFamily="49" charset="-128"/>
                <a:cs typeface="Times New Roman" panose="02020603050405020304" pitchFamily="18" charset="0"/>
              </a:rPr>
              <a:t>一つ</a:t>
            </a:r>
            <a:r>
              <a:rPr lang="ja-JP" altLang="ja-JP" kern="100" dirty="0">
                <a:effectLst/>
                <a:ea typeface="ＭＳ ゴシック" panose="020B0609070205080204" pitchFamily="49" charset="-128"/>
                <a:cs typeface="Times New Roman" panose="02020603050405020304" pitchFamily="18" charset="0"/>
              </a:rPr>
              <a:t>にして、仏神に祈</a:t>
            </a:r>
            <a:r>
              <a:rPr lang="ja-JP" altLang="en-US" kern="100" dirty="0">
                <a:effectLst/>
                <a:ea typeface="ＭＳ ゴシック" panose="020B0609070205080204" pitchFamily="49" charset="-128"/>
                <a:cs typeface="Times New Roman" panose="02020603050405020304" pitchFamily="18" charset="0"/>
              </a:rPr>
              <a:t>ったところ</a:t>
            </a:r>
            <a:r>
              <a:rPr lang="ja-JP" altLang="ja-JP" kern="100" dirty="0">
                <a:effectLst/>
                <a:ea typeface="ＭＳ ゴシック" panose="020B0609070205080204" pitchFamily="49" charset="-128"/>
                <a:cs typeface="Times New Roman" panose="02020603050405020304" pitchFamily="18" charset="0"/>
              </a:rPr>
              <a:t>、母の秦氏</a:t>
            </a:r>
            <a:r>
              <a:rPr lang="ja-JP" altLang="en-US" kern="100" dirty="0">
                <a:effectLst/>
                <a:ea typeface="ＭＳ ゴシック" panose="020B0609070205080204" pitchFamily="49" charset="-128"/>
                <a:cs typeface="Times New Roman" panose="02020603050405020304" pitchFamily="18" charset="0"/>
              </a:rPr>
              <a:t>は</a:t>
            </a:r>
            <a:r>
              <a:rPr lang="ja-JP" altLang="ja-JP" kern="100" dirty="0">
                <a:effectLst/>
                <a:ea typeface="ＭＳ ゴシック" panose="020B0609070205080204" pitchFamily="49" charset="-128"/>
                <a:cs typeface="Times New Roman" panose="02020603050405020304" pitchFamily="18" charset="0"/>
              </a:rPr>
              <a:t>、</a:t>
            </a:r>
            <a:r>
              <a:rPr lang="ja-JP" altLang="en-US" kern="100" dirty="0">
                <a:effectLst/>
                <a:ea typeface="ＭＳ ゴシック" panose="020B0609070205080204" pitchFamily="49" charset="-128"/>
                <a:cs typeface="Times New Roman" panose="02020603050405020304" pitchFamily="18" charset="0"/>
              </a:rPr>
              <a:t>かみそりを</a:t>
            </a:r>
            <a:r>
              <a:rPr lang="en-US" altLang="ja-JP" kern="100" dirty="0" err="1">
                <a:effectLst/>
                <a:ea typeface="ＭＳ ゴシック" panose="020B0609070205080204" pitchFamily="49" charset="-128"/>
                <a:cs typeface="Times New Roman" panose="02020603050405020304" pitchFamily="18" charset="0"/>
              </a:rPr>
              <a:t>のむ</a:t>
            </a:r>
            <a:r>
              <a:rPr lang="ja-JP" altLang="en-US" kern="100" dirty="0">
                <a:effectLst/>
                <a:ea typeface="ＭＳ ゴシック" panose="020B0609070205080204" pitchFamily="49" charset="-128"/>
                <a:cs typeface="Times New Roman" panose="02020603050405020304" pitchFamily="18" charset="0"/>
              </a:rPr>
              <a:t>夢を見て</a:t>
            </a:r>
            <a:r>
              <a:rPr lang="en-US" altLang="ja-JP" kern="100" dirty="0">
                <a:effectLst/>
                <a:ea typeface="ＭＳ ゴシック" panose="020B0609070205080204" pitchFamily="49" charset="-128"/>
                <a:cs typeface="Times New Roman" panose="02020603050405020304" pitchFamily="18" charset="0"/>
              </a:rPr>
              <a:t>、</a:t>
            </a:r>
            <a:r>
              <a:rPr lang="ja-JP" altLang="en-US" kern="100" dirty="0">
                <a:effectLst/>
                <a:ea typeface="ＭＳ ゴシック" panose="020B0609070205080204" pitchFamily="49" charset="-128"/>
                <a:cs typeface="Times New Roman" panose="02020603050405020304" pitchFamily="18" charset="0"/>
              </a:rPr>
              <a:t>たちまちに</a:t>
            </a:r>
            <a:r>
              <a:rPr lang="en-US" altLang="ja-JP" kern="100" dirty="0" err="1">
                <a:effectLst/>
                <a:ea typeface="ＭＳ ゴシック" panose="020B0609070205080204" pitchFamily="49" charset="-128"/>
                <a:cs typeface="Times New Roman" panose="02020603050405020304" pitchFamily="18" charset="0"/>
              </a:rPr>
              <a:t>懐妊</a:t>
            </a:r>
            <a:r>
              <a:rPr lang="ja-JP" altLang="en-US" kern="100" dirty="0">
                <a:effectLst/>
                <a:ea typeface="ＭＳ ゴシック" panose="020B0609070205080204" pitchFamily="49" charset="-128"/>
                <a:cs typeface="Times New Roman" panose="02020603050405020304" pitchFamily="18" charset="0"/>
              </a:rPr>
              <a:t>しました</a:t>
            </a:r>
            <a:r>
              <a:rPr lang="en-US" altLang="ja-JP" kern="100" dirty="0">
                <a:effectLst/>
                <a:ea typeface="ＭＳ ゴシック" panose="020B0609070205080204" pitchFamily="49" charset="-128"/>
                <a:cs typeface="Times New Roman" panose="02020603050405020304" pitchFamily="18" charset="0"/>
              </a:rPr>
              <a:t>。</a:t>
            </a:r>
            <a:endParaRPr lang="ja-JP" altLang="ja-JP" kern="100" dirty="0">
              <a:effectLst/>
              <a:ea typeface="ＭＳ ゴシック" panose="020B0609070205080204" pitchFamily="49" charset="-128"/>
              <a:cs typeface="Times New Roman" panose="02020603050405020304" pitchFamily="18" charset="0"/>
            </a:endParaRPr>
          </a:p>
          <a:p>
            <a:pPr>
              <a:defRPr/>
            </a:pPr>
            <a:endParaRPr lang="ja-JP" altLang="ja-JP" sz="16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2292" name="スライド番号プレースホルダー 3">
            <a:extLst>
              <a:ext uri="{FF2B5EF4-FFF2-40B4-BE49-F238E27FC236}">
                <a16:creationId xmlns:a16="http://schemas.microsoft.com/office/drawing/2014/main" id="{6E660C6A-CC6F-43CD-A536-9FE1118FBA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panose="02020603050405020304" pitchFamily="18" charset="0"/>
                <a:ea typeface="Osaka" charset="-128"/>
              </a:defRPr>
            </a:lvl1pPr>
            <a:lvl2pPr marL="742950" indent="-285750">
              <a:defRPr kumimoji="1" sz="2400">
                <a:solidFill>
                  <a:schemeClr val="tx1"/>
                </a:solidFill>
                <a:latin typeface="Times" panose="02020603050405020304" pitchFamily="18" charset="0"/>
                <a:ea typeface="Osaka" charset="-128"/>
              </a:defRPr>
            </a:lvl2pPr>
            <a:lvl3pPr marL="1143000" indent="-228600">
              <a:defRPr kumimoji="1" sz="2400">
                <a:solidFill>
                  <a:schemeClr val="tx1"/>
                </a:solidFill>
                <a:latin typeface="Times" panose="02020603050405020304" pitchFamily="18" charset="0"/>
                <a:ea typeface="Osaka" charset="-128"/>
              </a:defRPr>
            </a:lvl3pPr>
            <a:lvl4pPr marL="1600200" indent="-228600">
              <a:defRPr kumimoji="1" sz="2400">
                <a:solidFill>
                  <a:schemeClr val="tx1"/>
                </a:solidFill>
                <a:latin typeface="Times" panose="02020603050405020304" pitchFamily="18" charset="0"/>
                <a:ea typeface="Osaka" charset="-128"/>
              </a:defRPr>
            </a:lvl4pPr>
            <a:lvl5pPr marL="2057400" indent="-228600">
              <a:defRPr kumimoji="1"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fld id="{F4C20CBB-4854-4C06-9042-503D17B9B20B}" type="slidenum">
              <a:rPr lang="ja-JP" altLang="en-US" sz="1200" smtClean="0"/>
              <a:pPr/>
              <a:t>5</a:t>
            </a:fld>
            <a:endParaRPr lang="ja-JP" altLang="en-US" sz="12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スライド イメージ プレースホルダー 1">
            <a:extLst>
              <a:ext uri="{FF2B5EF4-FFF2-40B4-BE49-F238E27FC236}">
                <a16:creationId xmlns:a16="http://schemas.microsoft.com/office/drawing/2014/main" id="{8F937E68-7621-4113-9E9B-B42B36DACC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6AFBFF7C-1AC8-47CB-8B50-BCE6B84C2405}"/>
              </a:ext>
            </a:extLst>
          </p:cNvPr>
          <p:cNvSpPr>
            <a:spLocks noGrp="1"/>
          </p:cNvSpPr>
          <p:nvPr>
            <p:ph type="body" idx="1"/>
          </p:nvPr>
        </p:nvSpPr>
        <p:spPr/>
        <p:txBody>
          <a:bodyPr/>
          <a:lstStyle/>
          <a:p>
            <a:pPr algn="just">
              <a:defRPr/>
            </a:pPr>
            <a:r>
              <a:rPr lang="ja-JP" altLang="ja-JP" kern="100" dirty="0">
                <a:ea typeface="ＭＳ ゴシック" panose="020B0609070205080204" pitchFamily="49" charset="-128"/>
                <a:cs typeface="Times New Roman" panose="02020603050405020304" pitchFamily="18" charset="0"/>
              </a:rPr>
              <a:t>法然上人が亡くなる二日前に、自らの手でしたため</a:t>
            </a:r>
            <a:r>
              <a:rPr lang="ja-JP" altLang="en-US" kern="100" dirty="0">
                <a:ea typeface="ＭＳ ゴシック" panose="020B0609070205080204" pitchFamily="49" charset="-128"/>
                <a:cs typeface="Times New Roman" panose="02020603050405020304" pitchFamily="18" charset="0"/>
              </a:rPr>
              <a:t>られ</a:t>
            </a:r>
            <a:r>
              <a:rPr lang="ja-JP" altLang="ja-JP" kern="100" dirty="0">
                <a:ea typeface="ＭＳ ゴシック" panose="020B0609070205080204" pitchFamily="49" charset="-128"/>
                <a:cs typeface="Times New Roman" panose="02020603050405020304" pitchFamily="18" charset="0"/>
              </a:rPr>
              <a:t>た</a:t>
            </a:r>
            <a:r>
              <a:rPr lang="en-US" altLang="ja-JP" kern="100" dirty="0" err="1">
                <a:ea typeface="ＭＳ ゴシック" panose="020B0609070205080204" pitchFamily="49" charset="-128"/>
                <a:cs typeface="Times New Roman" panose="02020603050405020304" pitchFamily="18" charset="0"/>
              </a:rPr>
              <a:t>一筆の御遺訓</a:t>
            </a:r>
            <a:r>
              <a:rPr lang="ja-JP" altLang="en-US" kern="100" dirty="0">
                <a:ea typeface="ＭＳ ゴシック" panose="020B0609070205080204" pitchFamily="49" charset="-128"/>
                <a:cs typeface="Times New Roman" panose="02020603050405020304" pitchFamily="18" charset="0"/>
              </a:rPr>
              <a:t>「</a:t>
            </a:r>
            <a:r>
              <a:rPr lang="en-US" altLang="ja-JP" kern="100" dirty="0" err="1">
                <a:ea typeface="ＭＳ ゴシック" panose="020B0609070205080204" pitchFamily="49" charset="-128"/>
                <a:cs typeface="Times New Roman" panose="02020603050405020304" pitchFamily="18" charset="0"/>
              </a:rPr>
              <a:t>一枚起請文</a:t>
            </a:r>
            <a:r>
              <a:rPr lang="ja-JP" altLang="en-US" kern="100" dirty="0">
                <a:ea typeface="ＭＳ ゴシック" panose="020B0609070205080204" pitchFamily="49" charset="-128"/>
                <a:cs typeface="Times New Roman" panose="02020603050405020304" pitchFamily="18" charset="0"/>
              </a:rPr>
              <a:t>」</a:t>
            </a:r>
            <a:r>
              <a:rPr lang="en-US" altLang="ja-JP" kern="100" dirty="0" err="1">
                <a:ea typeface="ＭＳ ゴシック" panose="020B0609070205080204" pitchFamily="49" charset="-128"/>
                <a:cs typeface="Times New Roman" panose="02020603050405020304" pitchFamily="18" charset="0"/>
              </a:rPr>
              <a:t>が、京都黒谷の</a:t>
            </a:r>
            <a:r>
              <a:rPr lang="ja-JP" altLang="en-US" kern="100" dirty="0">
                <a:ea typeface="ＭＳ ゴシック" panose="020B0609070205080204" pitchFamily="49" charset="-128"/>
                <a:cs typeface="Times New Roman" panose="02020603050405020304" pitchFamily="18" charset="0"/>
              </a:rPr>
              <a:t>大本山</a:t>
            </a:r>
            <a:r>
              <a:rPr lang="en-US" altLang="ja-JP" kern="100" dirty="0" err="1">
                <a:ea typeface="ＭＳ ゴシック" panose="020B0609070205080204" pitchFamily="49" charset="-128"/>
                <a:cs typeface="Times New Roman" panose="02020603050405020304" pitchFamily="18" charset="0"/>
              </a:rPr>
              <a:t>金戒光明寺に残されてい</a:t>
            </a:r>
            <a:r>
              <a:rPr lang="ja-JP" altLang="en-US" kern="100" dirty="0">
                <a:ea typeface="ＭＳ ゴシック" panose="020B0609070205080204" pitchFamily="49" charset="-128"/>
                <a:cs typeface="Times New Roman" panose="02020603050405020304" pitchFamily="18" charset="0"/>
              </a:rPr>
              <a:t>ます</a:t>
            </a:r>
            <a:r>
              <a:rPr lang="en-US" altLang="ja-JP" kern="100" dirty="0">
                <a:ea typeface="ＭＳ ゴシック" panose="020B0609070205080204" pitchFamily="49" charset="-128"/>
                <a:cs typeface="Times New Roman" panose="02020603050405020304" pitchFamily="18" charset="0"/>
              </a:rPr>
              <a:t>。</a:t>
            </a:r>
            <a:endParaRPr lang="ja-JP" altLang="ja-JP" kern="100" dirty="0">
              <a:ea typeface="ＭＳ ゴシック" panose="020B0609070205080204" pitchFamily="49" charset="-128"/>
              <a:cs typeface="Times New Roman" panose="02020603050405020304" pitchFamily="18" charset="0"/>
            </a:endParaRPr>
          </a:p>
          <a:p>
            <a:pPr algn="just">
              <a:defRPr/>
            </a:pPr>
            <a:r>
              <a:rPr lang="ja-JP" altLang="ja-JP" kern="100" dirty="0">
                <a:ea typeface="ＭＳ ゴシック" panose="020B0609070205080204" pitchFamily="49" charset="-128"/>
                <a:cs typeface="Times New Roman" panose="02020603050405020304" pitchFamily="18" charset="0"/>
              </a:rPr>
              <a:t>これは十八年間にわたり</a:t>
            </a:r>
            <a:r>
              <a:rPr lang="ja-JP" altLang="en-US" kern="100" dirty="0">
                <a:ea typeface="ＭＳ ゴシック" panose="020B0609070205080204" pitchFamily="49" charset="-128"/>
                <a:cs typeface="Times New Roman" panose="02020603050405020304" pitchFamily="18" charset="0"/>
              </a:rPr>
              <a:t>、上人の</a:t>
            </a:r>
            <a:r>
              <a:rPr lang="ja-JP" altLang="ja-JP" kern="100" dirty="0">
                <a:ea typeface="ＭＳ ゴシック" panose="020B0609070205080204" pitchFamily="49" charset="-128"/>
                <a:cs typeface="Times New Roman" panose="02020603050405020304" pitchFamily="18" charset="0"/>
              </a:rPr>
              <a:t>身のまわりのお世話をした、</a:t>
            </a:r>
            <a:r>
              <a:rPr lang="en-US" altLang="ja-JP" kern="100" dirty="0" err="1">
                <a:ea typeface="ＭＳ ゴシック" panose="020B0609070205080204" pitchFamily="49" charset="-128"/>
                <a:cs typeface="Times New Roman" panose="02020603050405020304" pitchFamily="18" charset="0"/>
              </a:rPr>
              <a:t>勢観房源智上人のたっての願いに、法然上人が形見</a:t>
            </a:r>
            <a:r>
              <a:rPr lang="ja-JP" altLang="en-US" kern="100" dirty="0">
                <a:ea typeface="ＭＳ ゴシック" panose="020B0609070205080204" pitchFamily="49" charset="-128"/>
                <a:cs typeface="Times New Roman" panose="02020603050405020304" pitchFamily="18" charset="0"/>
              </a:rPr>
              <a:t>として残した</a:t>
            </a:r>
            <a:r>
              <a:rPr lang="en-US" altLang="ja-JP" kern="100" dirty="0">
                <a:ea typeface="ＭＳ ゴシック" panose="020B0609070205080204" pitchFamily="49" charset="-128"/>
                <a:cs typeface="Times New Roman" panose="02020603050405020304" pitchFamily="18" charset="0"/>
              </a:rPr>
              <a:t>、</a:t>
            </a:r>
            <a:r>
              <a:rPr lang="en-US" altLang="ja-JP" kern="100" dirty="0" err="1">
                <a:ea typeface="ＭＳ ゴシック" panose="020B0609070205080204" pitchFamily="49" charset="-128"/>
                <a:cs typeface="Times New Roman" panose="02020603050405020304" pitchFamily="18" charset="0"/>
              </a:rPr>
              <a:t>ご遺訓で</a:t>
            </a:r>
            <a:r>
              <a:rPr lang="ja-JP" altLang="en-US" kern="100" dirty="0">
                <a:ea typeface="ＭＳ ゴシック" panose="020B0609070205080204" pitchFamily="49" charset="-128"/>
                <a:cs typeface="Times New Roman" panose="02020603050405020304" pitchFamily="18" charset="0"/>
              </a:rPr>
              <a:t>す</a:t>
            </a:r>
            <a:r>
              <a:rPr lang="en-US" altLang="ja-JP" kern="100" dirty="0">
                <a:ea typeface="ＭＳ ゴシック" panose="020B0609070205080204" pitchFamily="49" charset="-128"/>
                <a:cs typeface="Times New Roman" panose="02020603050405020304" pitchFamily="18" charset="0"/>
              </a:rPr>
              <a:t>。</a:t>
            </a:r>
            <a:endParaRPr lang="ja-JP" altLang="ja-JP" kern="100" dirty="0">
              <a:ea typeface="ＭＳ ゴシック" panose="020B0609070205080204" pitchFamily="49" charset="-128"/>
              <a:cs typeface="Times New Roman" panose="02020603050405020304" pitchFamily="18" charset="0"/>
            </a:endParaRPr>
          </a:p>
          <a:p>
            <a:pPr>
              <a:defRPr/>
            </a:pPr>
            <a:endParaRPr lang="ja-JP" altLang="en-US" sz="1100" dirty="0"/>
          </a:p>
        </p:txBody>
      </p:sp>
      <p:sp>
        <p:nvSpPr>
          <p:cNvPr id="108548" name="スライド番号プレースホルダー 3">
            <a:extLst>
              <a:ext uri="{FF2B5EF4-FFF2-40B4-BE49-F238E27FC236}">
                <a16:creationId xmlns:a16="http://schemas.microsoft.com/office/drawing/2014/main" id="{1B2FEF22-5100-4BA6-8473-6EAE4F01024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panose="02020603050405020304" pitchFamily="18" charset="0"/>
                <a:ea typeface="Osaka" charset="-128"/>
              </a:defRPr>
            </a:lvl1pPr>
            <a:lvl2pPr marL="742950" indent="-285750">
              <a:defRPr kumimoji="1" sz="2400">
                <a:solidFill>
                  <a:schemeClr val="tx1"/>
                </a:solidFill>
                <a:latin typeface="Times" panose="02020603050405020304" pitchFamily="18" charset="0"/>
                <a:ea typeface="Osaka" charset="-128"/>
              </a:defRPr>
            </a:lvl2pPr>
            <a:lvl3pPr marL="1143000" indent="-228600">
              <a:defRPr kumimoji="1" sz="2400">
                <a:solidFill>
                  <a:schemeClr val="tx1"/>
                </a:solidFill>
                <a:latin typeface="Times" panose="02020603050405020304" pitchFamily="18" charset="0"/>
                <a:ea typeface="Osaka" charset="-128"/>
              </a:defRPr>
            </a:lvl3pPr>
            <a:lvl4pPr marL="1600200" indent="-228600">
              <a:defRPr kumimoji="1" sz="2400">
                <a:solidFill>
                  <a:schemeClr val="tx1"/>
                </a:solidFill>
                <a:latin typeface="Times" panose="02020603050405020304" pitchFamily="18" charset="0"/>
                <a:ea typeface="Osaka" charset="-128"/>
              </a:defRPr>
            </a:lvl4pPr>
            <a:lvl5pPr marL="2057400" indent="-228600">
              <a:defRPr kumimoji="1"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fld id="{64B65A08-E0DC-4BBC-804A-9CFA690C0803}" type="slidenum">
              <a:rPr lang="ja-JP" altLang="en-US" sz="1200" smtClean="0"/>
              <a:pPr/>
              <a:t>50</a:t>
            </a:fld>
            <a:endParaRPr lang="ja-JP" altLang="en-US" sz="12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スライド イメージ プレースホルダー 1">
            <a:extLst>
              <a:ext uri="{FF2B5EF4-FFF2-40B4-BE49-F238E27FC236}">
                <a16:creationId xmlns:a16="http://schemas.microsoft.com/office/drawing/2014/main" id="{E59A8085-7CD1-4706-BE0F-838001865FF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0A8AE93-179F-4C53-8AD6-2B53F1CE7716}"/>
              </a:ext>
            </a:extLst>
          </p:cNvPr>
          <p:cNvSpPr>
            <a:spLocks noGrp="1"/>
          </p:cNvSpPr>
          <p:nvPr>
            <p:ph type="body" idx="1"/>
          </p:nvPr>
        </p:nvSpPr>
        <p:spPr/>
        <p:txBody>
          <a:bodyPr/>
          <a:lstStyle/>
          <a:p>
            <a:pPr>
              <a:defRPr/>
            </a:pPr>
            <a:r>
              <a:rPr lang="ja-JP" altLang="ja-JP" kern="100" dirty="0">
                <a:ea typeface="ＭＳ ゴシック" panose="020B0609070205080204" pitchFamily="49" charset="-128"/>
                <a:cs typeface="Times New Roman" panose="02020603050405020304" pitchFamily="18" charset="0"/>
              </a:rPr>
              <a:t>阿弥陀様のお救いを深く信じて、声に</a:t>
            </a:r>
            <a:r>
              <a:rPr lang="ja-JP" altLang="en-US" kern="100" dirty="0">
                <a:ea typeface="ＭＳ ゴシック" panose="020B0609070205080204" pitchFamily="49" charset="-128"/>
                <a:cs typeface="Times New Roman" panose="02020603050405020304" pitchFamily="18" charset="0"/>
              </a:rPr>
              <a:t>出</a:t>
            </a:r>
            <a:r>
              <a:rPr lang="ja-JP" altLang="ja-JP" kern="100" dirty="0">
                <a:ea typeface="ＭＳ ゴシック" panose="020B0609070205080204" pitchFamily="49" charset="-128"/>
                <a:cs typeface="Times New Roman" panose="02020603050405020304" pitchFamily="18" charset="0"/>
              </a:rPr>
              <a:t>して</a:t>
            </a:r>
            <a:r>
              <a:rPr lang="ja-JP" altLang="en-US" kern="100" dirty="0">
                <a:ea typeface="ＭＳ ゴシック" panose="020B0609070205080204" pitchFamily="49" charset="-128"/>
                <a:cs typeface="Times New Roman" panose="02020603050405020304" pitchFamily="18" charset="0"/>
              </a:rPr>
              <a:t>、</a:t>
            </a:r>
            <a:r>
              <a:rPr lang="ja-JP" altLang="ja-JP" kern="100" dirty="0">
                <a:ea typeface="ＭＳ ゴシック" panose="020B0609070205080204" pitchFamily="49" charset="-128"/>
                <a:cs typeface="Times New Roman" panose="02020603050405020304" pitchFamily="18" charset="0"/>
              </a:rPr>
              <a:t>ただひたすら</a:t>
            </a:r>
            <a:r>
              <a:rPr lang="ja-JP" altLang="en-US" kern="100" dirty="0">
                <a:ea typeface="ＭＳ ゴシック" panose="020B0609070205080204" pitchFamily="49" charset="-128"/>
                <a:cs typeface="Times New Roman" panose="02020603050405020304" pitchFamily="18" charset="0"/>
              </a:rPr>
              <a:t>に、</a:t>
            </a:r>
            <a:r>
              <a:rPr lang="ja-JP" altLang="ja-JP" kern="100" dirty="0">
                <a:ea typeface="ＭＳ ゴシック" panose="020B0609070205080204" pitchFamily="49" charset="-128"/>
                <a:cs typeface="Times New Roman" panose="02020603050405020304" pitchFamily="18" charset="0"/>
              </a:rPr>
              <a:t>お念仏を申しなさい。</a:t>
            </a:r>
            <a:endParaRPr lang="en-US" altLang="ja-JP" kern="100" dirty="0">
              <a:ea typeface="ＭＳ ゴシック" panose="020B0609070205080204" pitchFamily="49" charset="-128"/>
              <a:cs typeface="Times New Roman" panose="02020603050405020304" pitchFamily="18" charset="0"/>
            </a:endParaRPr>
          </a:p>
          <a:p>
            <a:pPr>
              <a:defRPr/>
            </a:pPr>
            <a:endParaRPr lang="en-US" altLang="ja-JP" kern="100" dirty="0">
              <a:ea typeface="ＭＳ ゴシック" panose="020B0609070205080204" pitchFamily="49" charset="-128"/>
              <a:cs typeface="Times New Roman" panose="02020603050405020304" pitchFamily="18" charset="0"/>
            </a:endParaRPr>
          </a:p>
          <a:p>
            <a:pPr>
              <a:defRPr/>
            </a:pPr>
            <a:r>
              <a:rPr lang="ja-JP" altLang="en-US" kern="100" dirty="0">
                <a:ea typeface="ＭＳ ゴシック" panose="020B0609070205080204" pitchFamily="49" charset="-128"/>
                <a:cs typeface="Times New Roman" panose="02020603050405020304" pitchFamily="18" charset="0"/>
              </a:rPr>
              <a:t>これが、</a:t>
            </a:r>
            <a:r>
              <a:rPr lang="ja-JP" altLang="ja-JP" kern="100" dirty="0">
                <a:ea typeface="ＭＳ ゴシック" panose="020B0609070205080204" pitchFamily="49" charset="-128"/>
                <a:cs typeface="Times New Roman" panose="02020603050405020304" pitchFamily="18" charset="0"/>
              </a:rPr>
              <a:t>法然上人</a:t>
            </a:r>
            <a:r>
              <a:rPr lang="ja-JP" altLang="en-US" kern="100" dirty="0">
                <a:ea typeface="ＭＳ ゴシック" panose="020B0609070205080204" pitchFamily="49" charset="-128"/>
                <a:cs typeface="Times New Roman" panose="02020603050405020304" pitchFamily="18" charset="0"/>
              </a:rPr>
              <a:t>が</a:t>
            </a:r>
            <a:r>
              <a:rPr lang="ja-JP" altLang="ja-JP" kern="100" dirty="0">
                <a:ea typeface="ＭＳ ゴシック" panose="020B0609070205080204" pitchFamily="49" charset="-128"/>
                <a:cs typeface="Times New Roman" panose="02020603050405020304" pitchFamily="18" charset="0"/>
              </a:rPr>
              <a:t>最</a:t>
            </a:r>
            <a:r>
              <a:rPr lang="ja-JP" altLang="en-US" kern="100" dirty="0">
                <a:ea typeface="ＭＳ ゴシック" panose="020B0609070205080204" pitchFamily="49" charset="-128"/>
                <a:cs typeface="Times New Roman" panose="02020603050405020304" pitchFamily="18" charset="0"/>
              </a:rPr>
              <a:t>期に残した</a:t>
            </a:r>
            <a:r>
              <a:rPr lang="ja-JP" altLang="ja-JP" kern="100" dirty="0">
                <a:ea typeface="ＭＳ ゴシック" panose="020B0609070205080204" pitchFamily="49" charset="-128"/>
                <a:cs typeface="Times New Roman" panose="02020603050405020304" pitchFamily="18" charset="0"/>
              </a:rPr>
              <a:t>お諭し</a:t>
            </a:r>
            <a:r>
              <a:rPr lang="ja-JP" altLang="en-US" kern="100" dirty="0">
                <a:ea typeface="ＭＳ ゴシック" panose="020B0609070205080204" pitchFamily="49" charset="-128"/>
                <a:cs typeface="Times New Roman" panose="02020603050405020304" pitchFamily="18" charset="0"/>
              </a:rPr>
              <a:t>の全て</a:t>
            </a:r>
            <a:r>
              <a:rPr lang="ja-JP" altLang="ja-JP" kern="100" dirty="0">
                <a:ea typeface="ＭＳ ゴシック" panose="020B0609070205080204" pitchFamily="49" charset="-128"/>
                <a:cs typeface="Times New Roman" panose="02020603050405020304" pitchFamily="18" charset="0"/>
              </a:rPr>
              <a:t>で</a:t>
            </a:r>
            <a:r>
              <a:rPr lang="ja-JP" altLang="en-US" kern="100" dirty="0">
                <a:ea typeface="ＭＳ ゴシック" panose="020B0609070205080204" pitchFamily="49" charset="-128"/>
                <a:cs typeface="Times New Roman" panose="02020603050405020304" pitchFamily="18" charset="0"/>
              </a:rPr>
              <a:t>す</a:t>
            </a:r>
            <a:r>
              <a:rPr lang="ja-JP" altLang="ja-JP" kern="100" dirty="0">
                <a:ea typeface="ＭＳ ゴシック" panose="020B0609070205080204" pitchFamily="49" charset="-128"/>
                <a:cs typeface="Times New Roman" panose="02020603050405020304" pitchFamily="18" charset="0"/>
              </a:rPr>
              <a:t>。</a:t>
            </a:r>
          </a:p>
          <a:p>
            <a:pPr>
              <a:defRPr/>
            </a:pPr>
            <a:endParaRPr lang="ja-JP" altLang="en-US" sz="1100" dirty="0"/>
          </a:p>
        </p:txBody>
      </p:sp>
      <p:sp>
        <p:nvSpPr>
          <p:cNvPr id="110596" name="スライド番号プレースホルダー 3">
            <a:extLst>
              <a:ext uri="{FF2B5EF4-FFF2-40B4-BE49-F238E27FC236}">
                <a16:creationId xmlns:a16="http://schemas.microsoft.com/office/drawing/2014/main" id="{1D411538-50FB-4912-85FE-007CB18091A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panose="02020603050405020304" pitchFamily="18" charset="0"/>
                <a:ea typeface="Osaka" charset="-128"/>
              </a:defRPr>
            </a:lvl1pPr>
            <a:lvl2pPr marL="742950" indent="-285750">
              <a:defRPr kumimoji="1" sz="2400">
                <a:solidFill>
                  <a:schemeClr val="tx1"/>
                </a:solidFill>
                <a:latin typeface="Times" panose="02020603050405020304" pitchFamily="18" charset="0"/>
                <a:ea typeface="Osaka" charset="-128"/>
              </a:defRPr>
            </a:lvl2pPr>
            <a:lvl3pPr marL="1143000" indent="-228600">
              <a:defRPr kumimoji="1" sz="2400">
                <a:solidFill>
                  <a:schemeClr val="tx1"/>
                </a:solidFill>
                <a:latin typeface="Times" panose="02020603050405020304" pitchFamily="18" charset="0"/>
                <a:ea typeface="Osaka" charset="-128"/>
              </a:defRPr>
            </a:lvl3pPr>
            <a:lvl4pPr marL="1600200" indent="-228600">
              <a:defRPr kumimoji="1" sz="2400">
                <a:solidFill>
                  <a:schemeClr val="tx1"/>
                </a:solidFill>
                <a:latin typeface="Times" panose="02020603050405020304" pitchFamily="18" charset="0"/>
                <a:ea typeface="Osaka" charset="-128"/>
              </a:defRPr>
            </a:lvl4pPr>
            <a:lvl5pPr marL="2057400" indent="-228600">
              <a:defRPr kumimoji="1"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fld id="{354B053B-9AD7-47D0-BEB0-740E211C6A6D}" type="slidenum">
              <a:rPr lang="ja-JP" altLang="en-US" sz="1200" smtClean="0"/>
              <a:pPr/>
              <a:t>51</a:t>
            </a:fld>
            <a:endParaRPr lang="ja-JP" altLang="en-US" sz="12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スライド イメージ プレースホルダー 1">
            <a:extLst>
              <a:ext uri="{FF2B5EF4-FFF2-40B4-BE49-F238E27FC236}">
                <a16:creationId xmlns:a16="http://schemas.microsoft.com/office/drawing/2014/main" id="{66C16981-F861-456D-B411-DA9DBA0E85C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ノート プレースホルダー 2">
            <a:extLst>
              <a:ext uri="{FF2B5EF4-FFF2-40B4-BE49-F238E27FC236}">
                <a16:creationId xmlns:a16="http://schemas.microsoft.com/office/drawing/2014/main" id="{AC3946C0-16D7-4765-8E25-12D213441B0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ea typeface="ＭＳ ゴシック" panose="020B0609070205080204" pitchFamily="49" charset="-128"/>
              </a:rPr>
              <a:t>それでは、この「一枚起請文」を皆さまとご一緒に声に出して読んでみたいと思います。</a:t>
            </a:r>
            <a:endParaRPr lang="en-US" altLang="ja-JP" dirty="0">
              <a:ea typeface="ＭＳ ゴシック" panose="020B0609070205080204" pitchFamily="49" charset="-128"/>
            </a:endParaRPr>
          </a:p>
          <a:p>
            <a:r>
              <a:rPr lang="ja-JP" altLang="en-US" dirty="0">
                <a:ea typeface="ＭＳ ゴシック" panose="020B0609070205080204" pitchFamily="49" charset="-128"/>
              </a:rPr>
              <a:t>宗祖法然上人御遺訓「一枚起請文」（カイシャク　カチン）の後に続き、ご一緒にお読みください。</a:t>
            </a:r>
            <a:endParaRPr lang="en-US" altLang="ja-JP" dirty="0">
              <a:ea typeface="ＭＳ ゴシック" panose="020B0609070205080204" pitchFamily="49" charset="-128"/>
            </a:endParaRPr>
          </a:p>
          <a:p>
            <a:endParaRPr lang="en-US" altLang="ja-JP" sz="1800" dirty="0">
              <a:highlight>
                <a:srgbClr val="FFFF00"/>
              </a:highlight>
              <a:latin typeface="ＭＳ ゴシック" panose="020B0609070205080204" pitchFamily="49" charset="-128"/>
              <a:ea typeface="ＭＳ ゴシック" panose="020B0609070205080204" pitchFamily="49" charset="-128"/>
            </a:endParaRPr>
          </a:p>
        </p:txBody>
      </p:sp>
      <p:sp>
        <p:nvSpPr>
          <p:cNvPr id="112644" name="スライド番号プレースホルダー 3">
            <a:extLst>
              <a:ext uri="{FF2B5EF4-FFF2-40B4-BE49-F238E27FC236}">
                <a16:creationId xmlns:a16="http://schemas.microsoft.com/office/drawing/2014/main" id="{5DD2EA68-5459-42CB-B884-16C312F8C5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panose="02020603050405020304" pitchFamily="18" charset="0"/>
                <a:ea typeface="Osaka" charset="-128"/>
              </a:defRPr>
            </a:lvl1pPr>
            <a:lvl2pPr marL="742950" indent="-285750">
              <a:defRPr kumimoji="1" sz="2400">
                <a:solidFill>
                  <a:schemeClr val="tx1"/>
                </a:solidFill>
                <a:latin typeface="Times" panose="02020603050405020304" pitchFamily="18" charset="0"/>
                <a:ea typeface="Osaka" charset="-128"/>
              </a:defRPr>
            </a:lvl2pPr>
            <a:lvl3pPr marL="1143000" indent="-228600">
              <a:defRPr kumimoji="1" sz="2400">
                <a:solidFill>
                  <a:schemeClr val="tx1"/>
                </a:solidFill>
                <a:latin typeface="Times" panose="02020603050405020304" pitchFamily="18" charset="0"/>
                <a:ea typeface="Osaka" charset="-128"/>
              </a:defRPr>
            </a:lvl3pPr>
            <a:lvl4pPr marL="1600200" indent="-228600">
              <a:defRPr kumimoji="1" sz="2400">
                <a:solidFill>
                  <a:schemeClr val="tx1"/>
                </a:solidFill>
                <a:latin typeface="Times" panose="02020603050405020304" pitchFamily="18" charset="0"/>
                <a:ea typeface="Osaka" charset="-128"/>
              </a:defRPr>
            </a:lvl4pPr>
            <a:lvl5pPr marL="2057400" indent="-228600">
              <a:defRPr kumimoji="1"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fld id="{A362FFD3-FBD5-48D4-AE03-D88CBBEE62BB}" type="slidenum">
              <a:rPr lang="ja-JP" altLang="en-US" sz="1200" smtClean="0"/>
              <a:pPr/>
              <a:t>52</a:t>
            </a:fld>
            <a:endParaRPr lang="ja-JP" altLang="en-US" sz="120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sz="1600"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D9A655C-0F81-4572-9419-40442850D78B}" type="slidenum">
              <a:rPr kumimoji="1" lang="ja-JP" altLang="en-US" sz="1200" b="0" i="0" u="none" strike="noStrike" kern="1200" cap="none" spc="0" normalizeH="0" baseline="0" noProof="0" smtClean="0">
                <a:ln>
                  <a:noFill/>
                </a:ln>
                <a:solidFill>
                  <a:prstClr val="black"/>
                </a:solidFill>
                <a:effectLst/>
                <a:uLnTx/>
                <a:uFillTx/>
                <a:latin typeface="Times" panose="02020603050405020304" pitchFamily="18" charset="0"/>
                <a:ea typeface="Osaka"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1" lang="ja-JP" altLang="en-US" sz="1200" b="0" i="0" u="none" strike="noStrike" kern="1200" cap="none" spc="0" normalizeH="0" baseline="0" noProof="0">
              <a:ln>
                <a:noFill/>
              </a:ln>
              <a:solidFill>
                <a:prstClr val="black"/>
              </a:solidFill>
              <a:effectLst/>
              <a:uLnTx/>
              <a:uFillTx/>
              <a:latin typeface="Times" panose="02020603050405020304" pitchFamily="18" charset="0"/>
              <a:ea typeface="Osaka" charset="-128"/>
              <a:cs typeface="+mn-cs"/>
            </a:endParaRPr>
          </a:p>
        </p:txBody>
      </p:sp>
    </p:spTree>
    <p:extLst>
      <p:ext uri="{BB962C8B-B14F-4D97-AF65-F5344CB8AC3E}">
        <p14:creationId xmlns:p14="http://schemas.microsoft.com/office/powerpoint/2010/main" val="29643984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sz="1600"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D9A655C-0F81-4572-9419-40442850D78B}" type="slidenum">
              <a:rPr kumimoji="1" lang="ja-JP" altLang="en-US" sz="1200" b="0" i="0" u="none" strike="noStrike" kern="1200" cap="none" spc="0" normalizeH="0" baseline="0" noProof="0" smtClean="0">
                <a:ln>
                  <a:noFill/>
                </a:ln>
                <a:solidFill>
                  <a:prstClr val="black"/>
                </a:solidFill>
                <a:effectLst/>
                <a:uLnTx/>
                <a:uFillTx/>
                <a:latin typeface="Times" panose="02020603050405020304" pitchFamily="18" charset="0"/>
                <a:ea typeface="Osaka"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1" lang="ja-JP" altLang="en-US" sz="1200" b="0" i="0" u="none" strike="noStrike" kern="1200" cap="none" spc="0" normalizeH="0" baseline="0" noProof="0">
              <a:ln>
                <a:noFill/>
              </a:ln>
              <a:solidFill>
                <a:prstClr val="black"/>
              </a:solidFill>
              <a:effectLst/>
              <a:uLnTx/>
              <a:uFillTx/>
              <a:latin typeface="Times" panose="02020603050405020304" pitchFamily="18" charset="0"/>
              <a:ea typeface="Osaka" charset="-128"/>
              <a:cs typeface="+mn-cs"/>
            </a:endParaRPr>
          </a:p>
        </p:txBody>
      </p:sp>
    </p:spTree>
    <p:extLst>
      <p:ext uri="{BB962C8B-B14F-4D97-AF65-F5344CB8AC3E}">
        <p14:creationId xmlns:p14="http://schemas.microsoft.com/office/powerpoint/2010/main" val="20001444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sz="1600"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D9A655C-0F81-4572-9419-40442850D78B}" type="slidenum">
              <a:rPr kumimoji="1" lang="ja-JP" altLang="en-US" sz="1200" b="0" i="0" u="none" strike="noStrike" kern="1200" cap="none" spc="0" normalizeH="0" baseline="0" noProof="0" smtClean="0">
                <a:ln>
                  <a:noFill/>
                </a:ln>
                <a:solidFill>
                  <a:prstClr val="black"/>
                </a:solidFill>
                <a:effectLst/>
                <a:uLnTx/>
                <a:uFillTx/>
                <a:latin typeface="Times" panose="02020603050405020304" pitchFamily="18" charset="0"/>
                <a:ea typeface="Osaka"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1" lang="ja-JP" altLang="en-US" sz="1200" b="0" i="0" u="none" strike="noStrike" kern="1200" cap="none" spc="0" normalizeH="0" baseline="0" noProof="0">
              <a:ln>
                <a:noFill/>
              </a:ln>
              <a:solidFill>
                <a:prstClr val="black"/>
              </a:solidFill>
              <a:effectLst/>
              <a:uLnTx/>
              <a:uFillTx/>
              <a:latin typeface="Times" panose="02020603050405020304" pitchFamily="18" charset="0"/>
              <a:ea typeface="Osaka" charset="-128"/>
              <a:cs typeface="+mn-cs"/>
            </a:endParaRPr>
          </a:p>
        </p:txBody>
      </p:sp>
    </p:spTree>
    <p:extLst>
      <p:ext uri="{BB962C8B-B14F-4D97-AF65-F5344CB8AC3E}">
        <p14:creationId xmlns:p14="http://schemas.microsoft.com/office/powerpoint/2010/main" val="1170410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スライド イメージ プレースホルダー 1">
            <a:extLst>
              <a:ext uri="{FF2B5EF4-FFF2-40B4-BE49-F238E27FC236}">
                <a16:creationId xmlns:a16="http://schemas.microsoft.com/office/drawing/2014/main" id="{1BCD3AB9-8D77-41D3-A0C1-C280B7A5257C}"/>
              </a:ext>
            </a:extLst>
          </p:cNvPr>
          <p:cNvSpPr>
            <a:spLocks noGrp="1" noRot="1" noChangeAspect="1" noChangeArrowheads="1" noTextEdit="1"/>
          </p:cNvSpPr>
          <p:nvPr>
            <p:ph type="sldImg"/>
          </p:nvPr>
        </p:nvSpPr>
        <p:spPr bwMode="auto">
          <a:xfrm>
            <a:off x="1166813" y="1243013"/>
            <a:ext cx="4471987" cy="3354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262559B-9761-46A0-841C-7D46EB413C2D}"/>
              </a:ext>
            </a:extLst>
          </p:cNvPr>
          <p:cNvSpPr>
            <a:spLocks noGrp="1"/>
          </p:cNvSpPr>
          <p:nvPr>
            <p:ph type="body" idx="1"/>
          </p:nvPr>
        </p:nvSpPr>
        <p:spPr/>
        <p:txBody>
          <a:bodyPr/>
          <a:lstStyle/>
          <a:p>
            <a:pPr marL="0" marR="0" lvl="0" indent="152400" algn="just" defTabSz="914400" rtl="0" eaLnBrk="0" fontAlgn="base" latinLnBrk="0" hangingPunct="0">
              <a:spcBef>
                <a:spcPct val="30000"/>
              </a:spcBef>
              <a:spcAft>
                <a:spcPct val="0"/>
              </a:spcAft>
              <a:buClrTx/>
              <a:buSzTx/>
              <a:buFontTx/>
              <a:buNone/>
              <a:tabLst/>
              <a:defRPr/>
            </a:pPr>
            <a:r>
              <a:rPr lang="ja-JP" altLang="en-US" kern="100" dirty="0">
                <a:ea typeface="ＭＳ ゴシック" panose="020B0609070205080204" pitchFamily="49" charset="-128"/>
                <a:cs typeface="Times New Roman" panose="02020603050405020304" pitchFamily="18" charset="0"/>
              </a:rPr>
              <a:t>●法然</a:t>
            </a:r>
            <a:r>
              <a:rPr lang="ja-JP" altLang="ja-JP" kern="100" dirty="0">
                <a:ea typeface="ＭＳ ゴシック" panose="020B0609070205080204" pitchFamily="49" charset="-128"/>
                <a:cs typeface="Times New Roman" panose="02020603050405020304" pitchFamily="18" charset="0"/>
              </a:rPr>
              <a:t>上人</a:t>
            </a:r>
            <a:r>
              <a:rPr lang="ja-JP" altLang="en-US" kern="100" dirty="0">
                <a:ea typeface="ＭＳ ゴシック" panose="020B0609070205080204" pitchFamily="49" charset="-128"/>
                <a:cs typeface="Times New Roman" panose="02020603050405020304" pitchFamily="18" charset="0"/>
              </a:rPr>
              <a:t>は生前、弟子たちに「</a:t>
            </a:r>
            <a:r>
              <a:rPr lang="ja-JP" altLang="ja-JP" kern="100" dirty="0">
                <a:ea typeface="ＭＳ ゴシック" panose="020B0609070205080204" pitchFamily="49" charset="-128"/>
                <a:cs typeface="Times New Roman" panose="02020603050405020304" pitchFamily="18" charset="0"/>
              </a:rPr>
              <a:t>私が亡き後はお念仏の声のするところ、津々浦々すべてが私の遺跡だと思い、お念仏の教えをよりどころとせよ</a:t>
            </a:r>
            <a:r>
              <a:rPr lang="ja-JP" altLang="en-US" kern="100" dirty="0">
                <a:ea typeface="ＭＳ ゴシック" panose="020B0609070205080204" pitchFamily="49" charset="-128"/>
                <a:cs typeface="Times New Roman" panose="02020603050405020304" pitchFamily="18" charset="0"/>
              </a:rPr>
              <a:t>」</a:t>
            </a:r>
            <a:r>
              <a:rPr lang="ja-JP" altLang="ja-JP" kern="100" dirty="0">
                <a:ea typeface="ＭＳ ゴシック" panose="020B0609070205080204" pitchFamily="49" charset="-128"/>
                <a:cs typeface="Times New Roman" panose="02020603050405020304" pitchFamily="18" charset="0"/>
              </a:rPr>
              <a:t>と</a:t>
            </a:r>
            <a:r>
              <a:rPr lang="ja-JP" altLang="en-US" kern="100" dirty="0">
                <a:ea typeface="ＭＳ ゴシック" panose="020B0609070205080204" pitchFamily="49" charset="-128"/>
                <a:cs typeface="Times New Roman" panose="02020603050405020304" pitchFamily="18" charset="0"/>
              </a:rPr>
              <a:t>申されました</a:t>
            </a:r>
            <a:r>
              <a:rPr lang="ja-JP" altLang="ja-JP" kern="100" dirty="0">
                <a:ea typeface="ＭＳ ゴシック" panose="020B0609070205080204" pitchFamily="49" charset="-128"/>
                <a:cs typeface="Times New Roman" panose="02020603050405020304" pitchFamily="18" charset="0"/>
              </a:rPr>
              <a:t>。</a:t>
            </a:r>
            <a:endParaRPr lang="en-US" altLang="ja-JP" kern="100" dirty="0">
              <a:ea typeface="ＭＳ ゴシック" panose="020B0609070205080204" pitchFamily="49" charset="-128"/>
              <a:cs typeface="Times New Roman" panose="02020603050405020304" pitchFamily="18" charset="0"/>
            </a:endParaRPr>
          </a:p>
          <a:p>
            <a:pPr indent="152400" algn="just">
              <a:defRPr/>
            </a:pPr>
            <a:r>
              <a:rPr lang="ja-JP" altLang="en-US" kern="100" dirty="0">
                <a:ea typeface="ＭＳ ゴシック" panose="020B0609070205080204" pitchFamily="49" charset="-128"/>
                <a:cs typeface="Times New Roman" panose="02020603050405020304" pitchFamily="18" charset="0"/>
              </a:rPr>
              <a:t>今、まさにお念仏の声こだまする、この場所こそが、法然上人のご遺跡なのです。</a:t>
            </a:r>
            <a:endParaRPr lang="en-US" altLang="ja-JP" kern="100" dirty="0">
              <a:ea typeface="ＭＳ ゴシック" panose="020B0609070205080204" pitchFamily="49" charset="-128"/>
              <a:cs typeface="Times New Roman" panose="02020603050405020304" pitchFamily="18" charset="0"/>
            </a:endParaRPr>
          </a:p>
          <a:p>
            <a:pPr indent="152400" algn="just">
              <a:defRPr/>
            </a:pPr>
            <a:r>
              <a:rPr lang="ja-JP" altLang="en-US" kern="100" dirty="0">
                <a:ea typeface="ＭＳ ゴシック" panose="020B0609070205080204" pitchFamily="49" charset="-128"/>
                <a:cs typeface="Times New Roman" panose="02020603050405020304" pitchFamily="18" charset="0"/>
              </a:rPr>
              <a:t>それでは、第</a:t>
            </a:r>
            <a:r>
              <a:rPr lang="en-US" altLang="ja-JP" kern="100" dirty="0">
                <a:ea typeface="ＭＳ ゴシック" panose="020B0609070205080204" pitchFamily="49" charset="-128"/>
                <a:cs typeface="Times New Roman" panose="02020603050405020304" pitchFamily="18" charset="0"/>
              </a:rPr>
              <a:t>4</a:t>
            </a:r>
            <a:r>
              <a:rPr lang="ja-JP" altLang="en-US" kern="100" dirty="0">
                <a:ea typeface="ＭＳ ゴシック" panose="020B0609070205080204" pitchFamily="49" charset="-128"/>
                <a:cs typeface="Times New Roman" panose="02020603050405020304" pitchFamily="18" charset="0"/>
              </a:rPr>
              <a:t>講を終えるにあたり、ご一緒に十遍のお念仏をお唱えしましょう。</a:t>
            </a:r>
            <a:endParaRPr lang="ja-JP" altLang="ja-JP" kern="100" dirty="0">
              <a:ea typeface="ＭＳ ゴシック" panose="020B0609070205080204" pitchFamily="49" charset="-128"/>
              <a:cs typeface="Times New Roman" panose="02020603050405020304" pitchFamily="18" charset="0"/>
            </a:endParaRPr>
          </a:p>
        </p:txBody>
      </p:sp>
      <p:sp>
        <p:nvSpPr>
          <p:cNvPr id="81924" name="スライド番号プレースホルダー 3">
            <a:extLst>
              <a:ext uri="{FF2B5EF4-FFF2-40B4-BE49-F238E27FC236}">
                <a16:creationId xmlns:a16="http://schemas.microsoft.com/office/drawing/2014/main" id="{8E088AD5-3AC3-48C0-9D37-D81BF413E4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panose="02020603050405020304" pitchFamily="18" charset="0"/>
                <a:ea typeface="Osaka" charset="-128"/>
              </a:defRPr>
            </a:lvl1pPr>
            <a:lvl2pPr marL="742950" indent="-285750">
              <a:defRPr kumimoji="1" sz="2400">
                <a:solidFill>
                  <a:schemeClr val="tx1"/>
                </a:solidFill>
                <a:latin typeface="Times" panose="02020603050405020304" pitchFamily="18" charset="0"/>
                <a:ea typeface="Osaka" charset="-128"/>
              </a:defRPr>
            </a:lvl2pPr>
            <a:lvl3pPr marL="1143000" indent="-228600">
              <a:defRPr kumimoji="1" sz="2400">
                <a:solidFill>
                  <a:schemeClr val="tx1"/>
                </a:solidFill>
                <a:latin typeface="Times" panose="02020603050405020304" pitchFamily="18" charset="0"/>
                <a:ea typeface="Osaka" charset="-128"/>
              </a:defRPr>
            </a:lvl3pPr>
            <a:lvl4pPr marL="1600200" indent="-228600">
              <a:defRPr kumimoji="1" sz="2400">
                <a:solidFill>
                  <a:schemeClr val="tx1"/>
                </a:solidFill>
                <a:latin typeface="Times" panose="02020603050405020304" pitchFamily="18" charset="0"/>
                <a:ea typeface="Osaka" charset="-128"/>
              </a:defRPr>
            </a:lvl4pPr>
            <a:lvl5pPr marL="2057400" indent="-228600">
              <a:defRPr kumimoji="1"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fld id="{6E0C70A6-B1B7-496A-83F2-3EB9D24A3C54}" type="slidenum">
              <a:rPr lang="ja-JP" altLang="en-US" sz="1200" smtClean="0"/>
              <a:pPr/>
              <a:t>56</a:t>
            </a:fld>
            <a:endParaRPr lang="ja-JP" altLang="en-US" sz="120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sz="1600"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D9A655C-0F81-4572-9419-40442850D78B}" type="slidenum">
              <a:rPr kumimoji="1" lang="ja-JP" altLang="en-US" sz="1200" b="0" i="0" u="none" strike="noStrike" kern="1200" cap="none" spc="0" normalizeH="0" baseline="0" noProof="0" smtClean="0">
                <a:ln>
                  <a:noFill/>
                </a:ln>
                <a:solidFill>
                  <a:prstClr val="black"/>
                </a:solidFill>
                <a:effectLst/>
                <a:uLnTx/>
                <a:uFillTx/>
                <a:latin typeface="Times" panose="02020603050405020304" pitchFamily="18" charset="0"/>
                <a:ea typeface="Osaka"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1" lang="ja-JP" altLang="en-US" sz="1200" b="0" i="0" u="none" strike="noStrike" kern="1200" cap="none" spc="0" normalizeH="0" baseline="0" noProof="0">
              <a:ln>
                <a:noFill/>
              </a:ln>
              <a:solidFill>
                <a:prstClr val="black"/>
              </a:solidFill>
              <a:effectLst/>
              <a:uLnTx/>
              <a:uFillTx/>
              <a:latin typeface="Times" panose="02020603050405020304" pitchFamily="18" charset="0"/>
              <a:ea typeface="Osaka" charset="-128"/>
              <a:cs typeface="+mn-cs"/>
            </a:endParaRPr>
          </a:p>
        </p:txBody>
      </p:sp>
    </p:spTree>
    <p:extLst>
      <p:ext uri="{BB962C8B-B14F-4D97-AF65-F5344CB8AC3E}">
        <p14:creationId xmlns:p14="http://schemas.microsoft.com/office/powerpoint/2010/main" val="2239506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ー 1">
            <a:extLst>
              <a:ext uri="{FF2B5EF4-FFF2-40B4-BE49-F238E27FC236}">
                <a16:creationId xmlns:a16="http://schemas.microsoft.com/office/drawing/2014/main" id="{B0455042-6FD6-46A3-BECA-66BF9039B5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7EE8D481-140A-47D9-9C70-391C7FF43952}"/>
              </a:ext>
            </a:extLst>
          </p:cNvPr>
          <p:cNvSpPr>
            <a:spLocks noGrp="1"/>
          </p:cNvSpPr>
          <p:nvPr>
            <p:ph type="body" idx="1"/>
          </p:nvPr>
        </p:nvSpPr>
        <p:spPr/>
        <p:txBody>
          <a:bodyPr/>
          <a:lstStyle/>
          <a:p>
            <a:pPr>
              <a:defRPr/>
            </a:pPr>
            <a:r>
              <a:rPr lang="ja-JP" altLang="ja-JP" kern="100" dirty="0">
                <a:ea typeface="ＭＳ ゴシック" panose="020B0609070205080204" pitchFamily="49" charset="-128"/>
                <a:cs typeface="Times New Roman" panose="02020603050405020304" pitchFamily="18" charset="0"/>
              </a:rPr>
              <a:t>西暦</a:t>
            </a:r>
            <a:r>
              <a:rPr lang="en-US" altLang="ja-JP" kern="100" dirty="0">
                <a:ea typeface="ＭＳ ゴシック" panose="020B0609070205080204" pitchFamily="49" charset="-128"/>
                <a:cs typeface="Times New Roman" panose="02020603050405020304" pitchFamily="18" charset="0"/>
              </a:rPr>
              <a:t>1133</a:t>
            </a:r>
            <a:r>
              <a:rPr lang="ja-JP" altLang="ja-JP" kern="100" dirty="0">
                <a:ea typeface="ＭＳ ゴシック" panose="020B0609070205080204" pitchFamily="49" charset="-128"/>
                <a:cs typeface="Times New Roman" panose="02020603050405020304" pitchFamily="18" charset="0"/>
              </a:rPr>
              <a:t>年、</a:t>
            </a:r>
            <a:r>
              <a:rPr lang="en-US" altLang="ja-JP" kern="100" dirty="0" err="1">
                <a:ea typeface="ＭＳ ゴシック" panose="020B0609070205080204" pitchFamily="49" charset="-128"/>
                <a:cs typeface="Times New Roman" panose="02020603050405020304" pitchFamily="18" charset="0"/>
              </a:rPr>
              <a:t>長承二年四月七日、母の秦氏は心穏やかに、無事に男子を出産</a:t>
            </a:r>
            <a:r>
              <a:rPr lang="ja-JP" altLang="en-US" kern="100" dirty="0">
                <a:ea typeface="ＭＳ ゴシック" panose="020B0609070205080204" pitchFamily="49" charset="-128"/>
                <a:cs typeface="Times New Roman" panose="02020603050405020304" pitchFamily="18" charset="0"/>
              </a:rPr>
              <a:t>します</a:t>
            </a:r>
            <a:r>
              <a:rPr lang="en-US" altLang="ja-JP" kern="100" dirty="0">
                <a:ea typeface="ＭＳ ゴシック" panose="020B0609070205080204" pitchFamily="49" charset="-128"/>
                <a:cs typeface="Times New Roman" panose="02020603050405020304" pitchFamily="18" charset="0"/>
              </a:rPr>
              <a:t>。</a:t>
            </a:r>
          </a:p>
          <a:p>
            <a:pPr>
              <a:defRPr/>
            </a:pPr>
            <a:r>
              <a:rPr lang="en-US" altLang="ja-JP" kern="100" dirty="0" err="1">
                <a:ea typeface="ＭＳ ゴシック" panose="020B0609070205080204" pitchFamily="49" charset="-128"/>
                <a:cs typeface="Times New Roman" panose="02020603050405020304" pitchFamily="18" charset="0"/>
              </a:rPr>
              <a:t>幼名は勢至丸と名付けられ、両親の慈愛に育まれ成長する</a:t>
            </a:r>
            <a:r>
              <a:rPr lang="ja-JP" altLang="en-US" kern="100" dirty="0">
                <a:ea typeface="ＭＳ ゴシック" panose="020B0609070205080204" pitchFamily="49" charset="-128"/>
                <a:cs typeface="Times New Roman" panose="02020603050405020304" pitchFamily="18" charset="0"/>
              </a:rPr>
              <a:t>のでした</a:t>
            </a:r>
            <a:r>
              <a:rPr lang="en-US" altLang="ja-JP" kern="100" dirty="0">
                <a:ea typeface="ＭＳ ゴシック" panose="020B0609070205080204" pitchFamily="49" charset="-128"/>
                <a:cs typeface="Times New Roman" panose="02020603050405020304" pitchFamily="18" charset="0"/>
              </a:rPr>
              <a:t>。</a:t>
            </a:r>
          </a:p>
          <a:p>
            <a:pPr>
              <a:defRPr/>
            </a:pPr>
            <a:r>
              <a:rPr lang="ja-JP" altLang="en-US" kern="100" dirty="0">
                <a:ea typeface="ＭＳ ゴシック" panose="020B0609070205080204" pitchFamily="49" charset="-128"/>
                <a:cs typeface="Times New Roman" panose="02020603050405020304" pitchFamily="18" charset="0"/>
              </a:rPr>
              <a:t>後ちの法然上人のご誕生です。</a:t>
            </a:r>
            <a:endParaRPr lang="ja-JP" altLang="ja-JP" kern="100" dirty="0">
              <a:ea typeface="ＭＳ ゴシック" panose="020B0609070205080204" pitchFamily="49" charset="-128"/>
              <a:cs typeface="Times New Roman" panose="02020603050405020304" pitchFamily="18" charset="0"/>
            </a:endParaRPr>
          </a:p>
          <a:p>
            <a:pPr>
              <a:defRPr/>
            </a:pPr>
            <a:endParaRPr lang="ja-JP" altLang="en-US" sz="1100" dirty="0">
              <a:latin typeface="ＭＳ 明朝" panose="02020609040205080304" pitchFamily="17" charset="-128"/>
              <a:ea typeface="ＭＳ 明朝" panose="02020609040205080304" pitchFamily="17" charset="-128"/>
            </a:endParaRPr>
          </a:p>
        </p:txBody>
      </p:sp>
      <p:sp>
        <p:nvSpPr>
          <p:cNvPr id="16388" name="スライド番号プレースホルダー 3">
            <a:extLst>
              <a:ext uri="{FF2B5EF4-FFF2-40B4-BE49-F238E27FC236}">
                <a16:creationId xmlns:a16="http://schemas.microsoft.com/office/drawing/2014/main" id="{54E52582-1F56-456F-A0A4-A35D1DC14A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panose="02020603050405020304" pitchFamily="18" charset="0"/>
                <a:ea typeface="Osaka" charset="-128"/>
              </a:defRPr>
            </a:lvl1pPr>
            <a:lvl2pPr marL="742950" indent="-285750">
              <a:defRPr kumimoji="1" sz="2400">
                <a:solidFill>
                  <a:schemeClr val="tx1"/>
                </a:solidFill>
                <a:latin typeface="Times" panose="02020603050405020304" pitchFamily="18" charset="0"/>
                <a:ea typeface="Osaka" charset="-128"/>
              </a:defRPr>
            </a:lvl2pPr>
            <a:lvl3pPr marL="1143000" indent="-228600">
              <a:defRPr kumimoji="1" sz="2400">
                <a:solidFill>
                  <a:schemeClr val="tx1"/>
                </a:solidFill>
                <a:latin typeface="Times" panose="02020603050405020304" pitchFamily="18" charset="0"/>
                <a:ea typeface="Osaka" charset="-128"/>
              </a:defRPr>
            </a:lvl3pPr>
            <a:lvl4pPr marL="1600200" indent="-228600">
              <a:defRPr kumimoji="1" sz="2400">
                <a:solidFill>
                  <a:schemeClr val="tx1"/>
                </a:solidFill>
                <a:latin typeface="Times" panose="02020603050405020304" pitchFamily="18" charset="0"/>
                <a:ea typeface="Osaka" charset="-128"/>
              </a:defRPr>
            </a:lvl4pPr>
            <a:lvl5pPr marL="2057400" indent="-228600">
              <a:defRPr kumimoji="1"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fld id="{927248C6-31BC-4A89-A37C-ABC0311019D5}" type="slidenum">
              <a:rPr lang="ja-JP" altLang="en-US" sz="1200" smtClean="0"/>
              <a:pPr/>
              <a:t>6</a:t>
            </a:fld>
            <a:endParaRPr lang="ja-JP"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B10D22EF-5DB0-435F-8BFB-D51E82925A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9638E56D-74F5-4141-A9E0-D4A778A8B71C}"/>
              </a:ext>
            </a:extLst>
          </p:cNvPr>
          <p:cNvSpPr>
            <a:spLocks noGrp="1"/>
          </p:cNvSpPr>
          <p:nvPr>
            <p:ph type="body" idx="1"/>
          </p:nvPr>
        </p:nvSpPr>
        <p:spPr/>
        <p:txBody>
          <a:bodyPr/>
          <a:lstStyle/>
          <a:p>
            <a:pPr algn="just">
              <a:defRPr/>
            </a:pPr>
            <a:r>
              <a:rPr lang="ja-JP" altLang="en-US" kern="100" dirty="0">
                <a:ea typeface="ＭＳ ゴシック" panose="020B0609070205080204" pitchFamily="49" charset="-128"/>
                <a:cs typeface="Times New Roman" panose="02020603050405020304" pitchFamily="18" charset="0"/>
              </a:rPr>
              <a:t>武士の子として健やかに成長した勢至丸。</a:t>
            </a:r>
            <a:endParaRPr lang="en-US" altLang="ja-JP" kern="100" dirty="0">
              <a:ea typeface="ＭＳ ゴシック" panose="020B0609070205080204" pitchFamily="49" charset="-128"/>
              <a:cs typeface="Times New Roman" panose="02020603050405020304" pitchFamily="18" charset="0"/>
            </a:endParaRPr>
          </a:p>
          <a:p>
            <a:pPr algn="just">
              <a:defRPr/>
            </a:pPr>
            <a:r>
              <a:rPr lang="ja-JP" altLang="en-US" kern="100" dirty="0">
                <a:ea typeface="ＭＳ ゴシック" panose="020B0609070205080204" pitchFamily="49" charset="-128"/>
                <a:cs typeface="Times New Roman" panose="02020603050405020304" pitchFamily="18" charset="0"/>
              </a:rPr>
              <a:t>後に</a:t>
            </a:r>
            <a:r>
              <a:rPr lang="ja-JP" altLang="ja-JP" kern="100" dirty="0">
                <a:ea typeface="ＭＳ ゴシック" panose="020B0609070205080204" pitchFamily="49" charset="-128"/>
                <a:cs typeface="Times New Roman" panose="02020603050405020304" pitchFamily="18" charset="0"/>
              </a:rPr>
              <a:t>法然上人</a:t>
            </a:r>
            <a:r>
              <a:rPr lang="ja-JP" altLang="en-US" kern="100" dirty="0">
                <a:ea typeface="ＭＳ ゴシック" panose="020B0609070205080204" pitchFamily="49" charset="-128"/>
                <a:cs typeface="Times New Roman" panose="02020603050405020304" pitchFamily="18" charset="0"/>
              </a:rPr>
              <a:t>が「</a:t>
            </a:r>
            <a:r>
              <a:rPr lang="ja-JP" altLang="ja-JP" kern="100" dirty="0">
                <a:ea typeface="ＭＳ ゴシック" panose="020B0609070205080204" pitchFamily="49" charset="-128"/>
                <a:cs typeface="Times New Roman" panose="02020603050405020304" pitchFamily="18" charset="0"/>
              </a:rPr>
              <a:t>父の遺言わすれがたし」と語った大事件が、父時国の身の上にふりかか</a:t>
            </a:r>
            <a:r>
              <a:rPr lang="ja-JP" altLang="en-US" kern="100" dirty="0">
                <a:ea typeface="ＭＳ ゴシック" panose="020B0609070205080204" pitchFamily="49" charset="-128"/>
                <a:cs typeface="Times New Roman" panose="02020603050405020304" pitchFamily="18" charset="0"/>
              </a:rPr>
              <a:t>ります</a:t>
            </a:r>
            <a:r>
              <a:rPr lang="ja-JP" altLang="ja-JP" kern="100" dirty="0">
                <a:ea typeface="ＭＳ ゴシック" panose="020B0609070205080204" pitchFamily="49" charset="-128"/>
                <a:cs typeface="Times New Roman" panose="02020603050405020304" pitchFamily="18" charset="0"/>
              </a:rPr>
              <a:t>。</a:t>
            </a:r>
            <a:endParaRPr lang="en-US" altLang="ja-JP" kern="100" dirty="0">
              <a:ea typeface="ＭＳ ゴシック" panose="020B0609070205080204" pitchFamily="49" charset="-128"/>
              <a:cs typeface="Times New Roman" panose="02020603050405020304" pitchFamily="18" charset="0"/>
            </a:endParaRPr>
          </a:p>
          <a:p>
            <a:pPr algn="just">
              <a:defRPr/>
            </a:pPr>
            <a:r>
              <a:rPr lang="ja-JP" altLang="ja-JP" kern="100" dirty="0">
                <a:ea typeface="ＭＳ ゴシック" panose="020B0609070205080204" pitchFamily="49" charset="-128"/>
                <a:cs typeface="Times New Roman" panose="02020603050405020304" pitchFamily="18" charset="0"/>
              </a:rPr>
              <a:t>父が夜討ちにあい非業の死を</a:t>
            </a:r>
            <a:r>
              <a:rPr lang="ja-JP" altLang="en-US" kern="100" dirty="0">
                <a:ea typeface="ＭＳ ゴシック" panose="020B0609070205080204" pitchFamily="49" charset="-128"/>
                <a:cs typeface="Times New Roman" panose="02020603050405020304" pitchFamily="18" charset="0"/>
              </a:rPr>
              <a:t>遂げた</a:t>
            </a:r>
            <a:r>
              <a:rPr lang="ja-JP" altLang="ja-JP" kern="100" dirty="0">
                <a:ea typeface="ＭＳ ゴシック" panose="020B0609070205080204" pitchFamily="49" charset="-128"/>
                <a:cs typeface="Times New Roman" panose="02020603050405020304" pitchFamily="18" charset="0"/>
              </a:rPr>
              <a:t>ので</a:t>
            </a:r>
            <a:r>
              <a:rPr lang="ja-JP" altLang="en-US" kern="100" dirty="0">
                <a:ea typeface="ＭＳ ゴシック" panose="020B0609070205080204" pitchFamily="49" charset="-128"/>
                <a:cs typeface="Times New Roman" panose="02020603050405020304" pitchFamily="18" charset="0"/>
              </a:rPr>
              <a:t>す</a:t>
            </a:r>
            <a:r>
              <a:rPr lang="ja-JP" altLang="ja-JP" kern="100" dirty="0">
                <a:ea typeface="ＭＳ ゴシック" panose="020B0609070205080204" pitchFamily="49" charset="-128"/>
                <a:cs typeface="Times New Roman" panose="02020603050405020304" pitchFamily="18" charset="0"/>
              </a:rPr>
              <a:t>。勢至丸弱冠九歳</a:t>
            </a:r>
            <a:r>
              <a:rPr lang="ja-JP" altLang="en-US" kern="100" dirty="0">
                <a:ea typeface="ＭＳ ゴシック" panose="020B0609070205080204" pitchFamily="49" charset="-128"/>
                <a:cs typeface="Times New Roman" panose="02020603050405020304" pitchFamily="18" charset="0"/>
              </a:rPr>
              <a:t>の時の事でした。</a:t>
            </a:r>
            <a:endParaRPr lang="en-US" altLang="ja-JP" kern="100" dirty="0">
              <a:ea typeface="ＭＳ ゴシック" panose="020B0609070205080204" pitchFamily="49" charset="-128"/>
              <a:cs typeface="Times New Roman" panose="02020603050405020304" pitchFamily="18" charset="0"/>
            </a:endParaRPr>
          </a:p>
          <a:p>
            <a:pPr algn="just">
              <a:defRPr/>
            </a:pPr>
            <a:r>
              <a:rPr lang="ja-JP" altLang="ja-JP" kern="100" dirty="0">
                <a:ea typeface="ＭＳ ゴシック" panose="020B0609070205080204" pitchFamily="49" charset="-128"/>
                <a:cs typeface="Times New Roman" panose="02020603050405020304" pitchFamily="18" charset="0"/>
              </a:rPr>
              <a:t>時国は美作の豪族で、その地一帯の治安の維持にあたる</a:t>
            </a:r>
            <a:r>
              <a:rPr lang="en-US" altLang="ja-JP" kern="100" dirty="0" err="1">
                <a:ea typeface="ＭＳ ゴシック" panose="020B0609070205080204" pitchFamily="49" charset="-128"/>
                <a:cs typeface="Times New Roman" panose="02020603050405020304" pitchFamily="18" charset="0"/>
              </a:rPr>
              <a:t>押領使という役職</a:t>
            </a:r>
            <a:r>
              <a:rPr lang="ja-JP" altLang="en-US" kern="100" dirty="0">
                <a:ea typeface="ＭＳ ゴシック" panose="020B0609070205080204" pitchFamily="49" charset="-128"/>
                <a:cs typeface="Times New Roman" panose="02020603050405020304" pitchFamily="18" charset="0"/>
              </a:rPr>
              <a:t>にありました</a:t>
            </a:r>
            <a:r>
              <a:rPr lang="en-US" altLang="ja-JP" kern="100" dirty="0">
                <a:ea typeface="ＭＳ ゴシック" panose="020B0609070205080204" pitchFamily="49" charset="-128"/>
                <a:cs typeface="Times New Roman" panose="02020603050405020304" pitchFamily="18" charset="0"/>
              </a:rPr>
              <a:t>。</a:t>
            </a:r>
            <a:r>
              <a:rPr lang="en-US" altLang="ja-JP" kern="100" dirty="0" err="1">
                <a:ea typeface="ＭＳ ゴシック" panose="020B0609070205080204" pitchFamily="49" charset="-128"/>
                <a:cs typeface="Times New Roman" panose="02020603050405020304" pitchFamily="18" charset="0"/>
              </a:rPr>
              <a:t>当地の稲岡の庄の役人、明石の源内武者定明といさかいとなり、恨みをかったためと伝えられ</a:t>
            </a:r>
            <a:r>
              <a:rPr lang="ja-JP" altLang="en-US" kern="100" dirty="0">
                <a:ea typeface="ＭＳ ゴシック" panose="020B0609070205080204" pitchFamily="49" charset="-128"/>
                <a:cs typeface="Times New Roman" panose="02020603050405020304" pitchFamily="18" charset="0"/>
              </a:rPr>
              <a:t>ています</a:t>
            </a:r>
            <a:r>
              <a:rPr lang="en-US" altLang="ja-JP" kern="100" dirty="0">
                <a:ea typeface="ＭＳ ゴシック" panose="020B0609070205080204" pitchFamily="49" charset="-128"/>
                <a:cs typeface="Times New Roman" panose="02020603050405020304" pitchFamily="18" charset="0"/>
              </a:rPr>
              <a:t>。</a:t>
            </a:r>
          </a:p>
          <a:p>
            <a:pPr algn="just">
              <a:defRPr/>
            </a:pPr>
            <a:r>
              <a:rPr lang="ja-JP" altLang="en-US" kern="100" dirty="0">
                <a:ea typeface="ＭＳ ゴシック" panose="020B0609070205080204" pitchFamily="49" charset="-128"/>
                <a:cs typeface="Times New Roman" panose="02020603050405020304" pitchFamily="18" charset="0"/>
              </a:rPr>
              <a:t>明石</a:t>
            </a:r>
            <a:r>
              <a:rPr lang="ja-JP" altLang="ja-JP" kern="100" dirty="0">
                <a:ea typeface="ＭＳ ゴシック" panose="020B0609070205080204" pitchFamily="49" charset="-128"/>
                <a:cs typeface="Times New Roman" panose="02020603050405020304" pitchFamily="18" charset="0"/>
              </a:rPr>
              <a:t>定明は</a:t>
            </a:r>
            <a:r>
              <a:rPr lang="ja-JP" altLang="en-US" kern="100" dirty="0">
                <a:ea typeface="ＭＳ ゴシック" panose="020B0609070205080204" pitchFamily="49" charset="-128"/>
                <a:cs typeface="Times New Roman" panose="02020603050405020304" pitchFamily="18" charset="0"/>
              </a:rPr>
              <a:t>漆間</a:t>
            </a:r>
            <a:r>
              <a:rPr lang="ja-JP" altLang="ja-JP" kern="100" dirty="0">
                <a:ea typeface="ＭＳ ゴシック" panose="020B0609070205080204" pitchFamily="49" charset="-128"/>
                <a:cs typeface="Times New Roman" panose="02020603050405020304" pitchFamily="18" charset="0"/>
              </a:rPr>
              <a:t>時国の館に夜襲をかけ</a:t>
            </a:r>
            <a:r>
              <a:rPr lang="ja-JP" altLang="en-US" kern="100" dirty="0">
                <a:ea typeface="ＭＳ ゴシック" panose="020B0609070205080204" pitchFamily="49" charset="-128"/>
                <a:cs typeface="Times New Roman" panose="02020603050405020304" pitchFamily="18" charset="0"/>
              </a:rPr>
              <a:t>ます</a:t>
            </a:r>
            <a:r>
              <a:rPr lang="ja-JP" altLang="ja-JP" kern="100" dirty="0">
                <a:ea typeface="ＭＳ ゴシック" panose="020B0609070205080204" pitchFamily="49" charset="-128"/>
                <a:cs typeface="Times New Roman" panose="02020603050405020304" pitchFamily="18" charset="0"/>
              </a:rPr>
              <a:t>。「卑怯者よ」と九歳の勢至丸も、矢をいかけ果敢に挑みかかり、定明の額に傷を追わせたとい</a:t>
            </a:r>
            <a:r>
              <a:rPr lang="ja-JP" altLang="en-US" kern="100" dirty="0">
                <a:ea typeface="ＭＳ ゴシック" panose="020B0609070205080204" pitchFamily="49" charset="-128"/>
                <a:cs typeface="Times New Roman" panose="02020603050405020304" pitchFamily="18" charset="0"/>
              </a:rPr>
              <a:t>います</a:t>
            </a:r>
            <a:r>
              <a:rPr lang="ja-JP" altLang="ja-JP" kern="100" dirty="0">
                <a:ea typeface="ＭＳ ゴシック" panose="020B0609070205080204" pitchFamily="49" charset="-128"/>
                <a:cs typeface="Times New Roman" panose="02020603050405020304" pitchFamily="18" charset="0"/>
              </a:rPr>
              <a:t>。</a:t>
            </a:r>
          </a:p>
        </p:txBody>
      </p:sp>
      <p:sp>
        <p:nvSpPr>
          <p:cNvPr id="18436" name="スライド番号プレースホルダー 3">
            <a:extLst>
              <a:ext uri="{FF2B5EF4-FFF2-40B4-BE49-F238E27FC236}">
                <a16:creationId xmlns:a16="http://schemas.microsoft.com/office/drawing/2014/main" id="{C93930EE-CA8C-4913-AD03-9E566881C5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panose="02020603050405020304" pitchFamily="18" charset="0"/>
                <a:ea typeface="Osaka" charset="-128"/>
              </a:defRPr>
            </a:lvl1pPr>
            <a:lvl2pPr marL="742950" indent="-285750">
              <a:defRPr kumimoji="1" sz="2400">
                <a:solidFill>
                  <a:schemeClr val="tx1"/>
                </a:solidFill>
                <a:latin typeface="Times" panose="02020603050405020304" pitchFamily="18" charset="0"/>
                <a:ea typeface="Osaka" charset="-128"/>
              </a:defRPr>
            </a:lvl2pPr>
            <a:lvl3pPr marL="1143000" indent="-228600">
              <a:defRPr kumimoji="1" sz="2400">
                <a:solidFill>
                  <a:schemeClr val="tx1"/>
                </a:solidFill>
                <a:latin typeface="Times" panose="02020603050405020304" pitchFamily="18" charset="0"/>
                <a:ea typeface="Osaka" charset="-128"/>
              </a:defRPr>
            </a:lvl3pPr>
            <a:lvl4pPr marL="1600200" indent="-228600">
              <a:defRPr kumimoji="1" sz="2400">
                <a:solidFill>
                  <a:schemeClr val="tx1"/>
                </a:solidFill>
                <a:latin typeface="Times" panose="02020603050405020304" pitchFamily="18" charset="0"/>
                <a:ea typeface="Osaka" charset="-128"/>
              </a:defRPr>
            </a:lvl4pPr>
            <a:lvl5pPr marL="2057400" indent="-228600">
              <a:defRPr kumimoji="1"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fld id="{241F3527-12DF-490A-B72A-9E9DF79B9E28}" type="slidenum">
              <a:rPr lang="ja-JP" altLang="en-US" sz="1200" smtClean="0"/>
              <a:pPr/>
              <a:t>7</a:t>
            </a:fld>
            <a:endParaRPr lang="ja-JP" altLang="en-US" sz="1200"/>
          </a:p>
        </p:txBody>
      </p:sp>
    </p:spTree>
    <p:extLst>
      <p:ext uri="{BB962C8B-B14F-4D97-AF65-F5344CB8AC3E}">
        <p14:creationId xmlns:p14="http://schemas.microsoft.com/office/powerpoint/2010/main" val="2986433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スライド イメージ プレースホルダー 1">
            <a:extLst>
              <a:ext uri="{FF2B5EF4-FFF2-40B4-BE49-F238E27FC236}">
                <a16:creationId xmlns:a16="http://schemas.microsoft.com/office/drawing/2014/main" id="{60C8B68F-1983-4BFD-8CCA-D7FE6E433EA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DBCCAE2-6891-4200-B03C-75279BC4DE48}"/>
              </a:ext>
            </a:extLst>
          </p:cNvPr>
          <p:cNvSpPr>
            <a:spLocks noGrp="1"/>
          </p:cNvSpPr>
          <p:nvPr>
            <p:ph type="body" idx="1"/>
          </p:nvPr>
        </p:nvSpPr>
        <p:spPr/>
        <p:txBody>
          <a:bodyPr/>
          <a:lstStyle/>
          <a:p>
            <a:pPr>
              <a:defRPr/>
            </a:pPr>
            <a:r>
              <a:rPr lang="ja-JP" altLang="en-US" sz="1100" kern="100" dirty="0">
                <a:ea typeface="ＭＳ ゴシック" panose="020B0609070205080204" pitchFamily="49" charset="-128"/>
                <a:cs typeface="Times New Roman" panose="02020603050405020304" pitchFamily="18" charset="0"/>
              </a:rPr>
              <a:t>ようよう敵を追い払うも、応戦むなしく父は深手を負ってしましました。</a:t>
            </a:r>
            <a:r>
              <a:rPr lang="ja-JP" altLang="ja-JP" sz="1100" kern="100" dirty="0">
                <a:ea typeface="ＭＳ ゴシック" panose="020B0609070205080204" pitchFamily="49" charset="-128"/>
                <a:cs typeface="Times New Roman" panose="02020603050405020304" pitchFamily="18" charset="0"/>
              </a:rPr>
              <a:t>死に望んで父は勢至丸に語りかけ</a:t>
            </a:r>
            <a:r>
              <a:rPr lang="ja-JP" altLang="en-US" sz="1100" kern="100" dirty="0">
                <a:ea typeface="ＭＳ ゴシック" panose="020B0609070205080204" pitchFamily="49" charset="-128"/>
                <a:cs typeface="Times New Roman" panose="02020603050405020304" pitchFamily="18" charset="0"/>
              </a:rPr>
              <a:t>ます</a:t>
            </a:r>
            <a:r>
              <a:rPr lang="ja-JP" altLang="ja-JP" sz="1100" kern="100" dirty="0">
                <a:ea typeface="ＭＳ ゴシック" panose="020B0609070205080204" pitchFamily="49" charset="-128"/>
                <a:cs typeface="Times New Roman" panose="02020603050405020304" pitchFamily="18" charset="0"/>
              </a:rPr>
              <a:t>。『</a:t>
            </a:r>
            <a:r>
              <a:rPr lang="ja-JP" altLang="en-US" sz="1100" kern="100" dirty="0">
                <a:ea typeface="ＭＳ ゴシック" panose="020B0609070205080204" pitchFamily="49" charset="-128"/>
                <a:cs typeface="Times New Roman" panose="02020603050405020304" pitchFamily="18" charset="0"/>
              </a:rPr>
              <a:t>四十八巻伝</a:t>
            </a:r>
            <a:r>
              <a:rPr lang="ja-JP" altLang="ja-JP" sz="1100" kern="100" dirty="0">
                <a:ea typeface="ＭＳ ゴシック" panose="020B0609070205080204" pitchFamily="49" charset="-128"/>
                <a:cs typeface="Times New Roman" panose="02020603050405020304" pitchFamily="18" charset="0"/>
              </a:rPr>
              <a:t>』には、</a:t>
            </a:r>
          </a:p>
          <a:p>
            <a:pPr>
              <a:defRPr/>
            </a:pPr>
            <a:r>
              <a:rPr lang="ja-JP" altLang="en-US" sz="1100" kern="100" dirty="0">
                <a:ea typeface="ＭＳ ゴシック" panose="020B0609070205080204" pitchFamily="49" charset="-128"/>
                <a:cs typeface="Times New Roman" panose="02020603050405020304" pitchFamily="18" charset="0"/>
              </a:rPr>
              <a:t>「汝さらに会稽（かいけい）の恥をおもひ、敵人（あだびと）をうらむ事なかれ、これ偏に先世の宿業也。</a:t>
            </a:r>
          </a:p>
          <a:p>
            <a:pPr>
              <a:defRPr/>
            </a:pPr>
            <a:r>
              <a:rPr lang="ja-JP" altLang="en-US" sz="1100" kern="100" dirty="0">
                <a:ea typeface="ＭＳ ゴシック" panose="020B0609070205080204" pitchFamily="49" charset="-128"/>
                <a:cs typeface="Times New Roman" panose="02020603050405020304" pitchFamily="18" charset="0"/>
              </a:rPr>
              <a:t>もし遺恨をむすばば、そのあだ世々につきがたるべし。</a:t>
            </a:r>
          </a:p>
          <a:p>
            <a:pPr>
              <a:defRPr/>
            </a:pPr>
            <a:r>
              <a:rPr lang="ja-JP" altLang="en-US" sz="1100" kern="100" dirty="0">
                <a:ea typeface="ＭＳ ゴシック" panose="020B0609070205080204" pitchFamily="49" charset="-128"/>
                <a:cs typeface="Times New Roman" panose="02020603050405020304" pitchFamily="18" charset="0"/>
              </a:rPr>
              <a:t>しかじ早く俗をのがれ出で、我が菩提をとぶらひ、みずからが解脱を求むには」と。</a:t>
            </a:r>
            <a:endParaRPr lang="en-US" altLang="ja-JP" sz="1100" kern="100" dirty="0">
              <a:ea typeface="ＭＳ ゴシック" panose="020B0609070205080204" pitchFamily="49" charset="-128"/>
              <a:cs typeface="Times New Roman" panose="02020603050405020304" pitchFamily="18" charset="0"/>
            </a:endParaRPr>
          </a:p>
        </p:txBody>
      </p:sp>
      <p:sp>
        <p:nvSpPr>
          <p:cNvPr id="21508" name="スライド番号プレースホルダー 3">
            <a:extLst>
              <a:ext uri="{FF2B5EF4-FFF2-40B4-BE49-F238E27FC236}">
                <a16:creationId xmlns:a16="http://schemas.microsoft.com/office/drawing/2014/main" id="{ECF204CE-80F6-4FD6-BCF8-3253E157700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panose="02020603050405020304" pitchFamily="18" charset="0"/>
                <a:ea typeface="Osaka" charset="-128"/>
              </a:defRPr>
            </a:lvl1pPr>
            <a:lvl2pPr marL="742950" indent="-285750">
              <a:defRPr kumimoji="1" sz="2400">
                <a:solidFill>
                  <a:schemeClr val="tx1"/>
                </a:solidFill>
                <a:latin typeface="Times" panose="02020603050405020304" pitchFamily="18" charset="0"/>
                <a:ea typeface="Osaka" charset="-128"/>
              </a:defRPr>
            </a:lvl2pPr>
            <a:lvl3pPr marL="1143000" indent="-228600">
              <a:defRPr kumimoji="1" sz="2400">
                <a:solidFill>
                  <a:schemeClr val="tx1"/>
                </a:solidFill>
                <a:latin typeface="Times" panose="02020603050405020304" pitchFamily="18" charset="0"/>
                <a:ea typeface="Osaka" charset="-128"/>
              </a:defRPr>
            </a:lvl3pPr>
            <a:lvl4pPr marL="1600200" indent="-228600">
              <a:defRPr kumimoji="1" sz="2400">
                <a:solidFill>
                  <a:schemeClr val="tx1"/>
                </a:solidFill>
                <a:latin typeface="Times" panose="02020603050405020304" pitchFamily="18" charset="0"/>
                <a:ea typeface="Osaka" charset="-128"/>
              </a:defRPr>
            </a:lvl4pPr>
            <a:lvl5pPr marL="2057400" indent="-228600">
              <a:defRPr kumimoji="1"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fld id="{68AD4530-AD11-417A-8FCF-4A670C1195EE}" type="slidenum">
              <a:rPr lang="ja-JP" altLang="en-US" sz="1200" smtClean="0"/>
              <a:pPr/>
              <a:t>8</a:t>
            </a:fld>
            <a:endParaRPr lang="ja-JP"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ー 1">
            <a:extLst>
              <a:ext uri="{FF2B5EF4-FFF2-40B4-BE49-F238E27FC236}">
                <a16:creationId xmlns:a16="http://schemas.microsoft.com/office/drawing/2014/main" id="{A2B8015D-508D-4BC6-92C8-D85FF728B5A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AA122BE2-C53A-4E27-B942-65ECDD8F9500}"/>
              </a:ext>
            </a:extLst>
          </p:cNvPr>
          <p:cNvSpPr>
            <a:spLocks noGrp="1"/>
          </p:cNvSpPr>
          <p:nvPr>
            <p:ph type="body" idx="1"/>
          </p:nvPr>
        </p:nvSpPr>
        <p:spPr/>
        <p:txBody>
          <a:bodyPr/>
          <a:lstStyle/>
          <a:p>
            <a:pPr>
              <a:defRPr/>
            </a:pPr>
            <a:r>
              <a:rPr lang="ja-JP" altLang="en-US" dirty="0">
                <a:ea typeface="ＭＳ ゴシック" panose="020B0609070205080204" pitchFamily="49" charset="-128"/>
              </a:rPr>
              <a:t>よいか勢至丸。武士の恥だからといって、仇討ちをしてはならない。もし仇討ちをするならば、敵が恨みを抱くことになり、その遺恨は代々に及び尽きることはない。</a:t>
            </a:r>
          </a:p>
          <a:p>
            <a:pPr>
              <a:defRPr/>
            </a:pPr>
            <a:r>
              <a:rPr lang="ja-JP" altLang="en-US" dirty="0">
                <a:ea typeface="ＭＳ ゴシック" panose="020B0609070205080204" pitchFamily="49" charset="-128"/>
              </a:rPr>
              <a:t>恨みを断ち切って父の菩提をとむらい、出家して悟りへの道をあゆんでほしい。</a:t>
            </a:r>
          </a:p>
          <a:p>
            <a:pPr>
              <a:defRPr/>
            </a:pPr>
            <a:r>
              <a:rPr lang="ja-JP" altLang="en-US" dirty="0">
                <a:ea typeface="ＭＳ ゴシック" panose="020B0609070205080204" pitchFamily="49" charset="-128"/>
              </a:rPr>
              <a:t>そう遺言し、父時国は合掌して静かに息をひきとりました。</a:t>
            </a:r>
          </a:p>
        </p:txBody>
      </p:sp>
      <p:sp>
        <p:nvSpPr>
          <p:cNvPr id="23556" name="スライド番号プレースホルダー 3">
            <a:extLst>
              <a:ext uri="{FF2B5EF4-FFF2-40B4-BE49-F238E27FC236}">
                <a16:creationId xmlns:a16="http://schemas.microsoft.com/office/drawing/2014/main" id="{838D724E-C385-4916-8946-35401837CD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panose="02020603050405020304" pitchFamily="18" charset="0"/>
                <a:ea typeface="Osaka" charset="-128"/>
              </a:defRPr>
            </a:lvl1pPr>
            <a:lvl2pPr marL="742950" indent="-285750">
              <a:defRPr kumimoji="1" sz="2400">
                <a:solidFill>
                  <a:schemeClr val="tx1"/>
                </a:solidFill>
                <a:latin typeface="Times" panose="02020603050405020304" pitchFamily="18" charset="0"/>
                <a:ea typeface="Osaka" charset="-128"/>
              </a:defRPr>
            </a:lvl2pPr>
            <a:lvl3pPr marL="1143000" indent="-228600">
              <a:defRPr kumimoji="1" sz="2400">
                <a:solidFill>
                  <a:schemeClr val="tx1"/>
                </a:solidFill>
                <a:latin typeface="Times" panose="02020603050405020304" pitchFamily="18" charset="0"/>
                <a:ea typeface="Osaka" charset="-128"/>
              </a:defRPr>
            </a:lvl3pPr>
            <a:lvl4pPr marL="1600200" indent="-228600">
              <a:defRPr kumimoji="1" sz="2400">
                <a:solidFill>
                  <a:schemeClr val="tx1"/>
                </a:solidFill>
                <a:latin typeface="Times" panose="02020603050405020304" pitchFamily="18" charset="0"/>
                <a:ea typeface="Osaka" charset="-128"/>
              </a:defRPr>
            </a:lvl4pPr>
            <a:lvl5pPr marL="2057400" indent="-228600">
              <a:defRPr kumimoji="1" sz="2400">
                <a:solidFill>
                  <a:schemeClr val="tx1"/>
                </a:solidFill>
                <a:latin typeface="Times" panose="02020603050405020304" pitchFamily="18" charset="0"/>
                <a:ea typeface="Osaka"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Osaka" charset="-128"/>
              </a:defRPr>
            </a:lvl9pPr>
          </a:lstStyle>
          <a:p>
            <a:fld id="{B628C720-F60E-4AC2-A5B7-4B74254C818D}" type="slidenum">
              <a:rPr lang="ja-JP" altLang="en-US" sz="1200" smtClean="0"/>
              <a:pPr/>
              <a:t>9</a:t>
            </a:fld>
            <a:endParaRPr lang="ja-JP"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ja-JP" altLang="en-US"/>
              <a:t>マスター タイトルの書式設定</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pPr>
              <a:defRPr/>
            </a:pPr>
            <a:fld id="{ECD5E760-A5E2-4E37-B0CF-380C32CE74A4}" type="slidenum">
              <a:rPr lang="en-US" altLang="ja-JP" smtClean="0"/>
              <a:pPr>
                <a:defRPr/>
              </a:pPr>
              <a:t>‹#›</a:t>
            </a:fld>
            <a:endParaRPr lang="en-US" altLang="ja-JP"/>
          </a:p>
        </p:txBody>
      </p:sp>
    </p:spTree>
    <p:extLst>
      <p:ext uri="{BB962C8B-B14F-4D97-AF65-F5344CB8AC3E}">
        <p14:creationId xmlns:p14="http://schemas.microsoft.com/office/powerpoint/2010/main" val="1883027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a:defRPr/>
            </a:pPr>
            <a:fld id="{A5D2B887-5A11-4382-A922-28B82F8918DC}" type="slidenum">
              <a:rPr lang="en-US" altLang="ja-JP" smtClean="0"/>
              <a:pPr>
                <a:defRPr/>
              </a:pPr>
              <a:t>‹#›</a:t>
            </a:fld>
            <a:endParaRPr lang="en-US" altLang="ja-JP"/>
          </a:p>
        </p:txBody>
      </p:sp>
    </p:spTree>
    <p:extLst>
      <p:ext uri="{BB962C8B-B14F-4D97-AF65-F5344CB8AC3E}">
        <p14:creationId xmlns:p14="http://schemas.microsoft.com/office/powerpoint/2010/main" val="3610009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ja-JP" altLang="en-US"/>
              <a:t>マスター タイトルの書式設定</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a:defRPr/>
            </a:pPr>
            <a:fld id="{A5D2B887-5A11-4382-A922-28B82F8918DC}" type="slidenum">
              <a:rPr lang="en-US" altLang="ja-JP" smtClean="0"/>
              <a:pPr>
                <a:defRPr/>
              </a:pPr>
              <a:t>‹#›</a:t>
            </a:fld>
            <a:endParaRPr lang="en-US" altLang="ja-JP"/>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120839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A5D2B887-5A11-4382-A922-28B82F8918DC}" type="slidenum">
              <a:rPr lang="en-US" altLang="ja-JP" smtClean="0"/>
              <a:pPr>
                <a:defRPr/>
              </a:pPr>
              <a:t>‹#›</a:t>
            </a:fld>
            <a:endParaRPr lang="en-US" altLang="ja-JP"/>
          </a:p>
        </p:txBody>
      </p:sp>
    </p:spTree>
    <p:extLst>
      <p:ext uri="{BB962C8B-B14F-4D97-AF65-F5344CB8AC3E}">
        <p14:creationId xmlns:p14="http://schemas.microsoft.com/office/powerpoint/2010/main" val="6997661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引用付きの名札">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ja-JP" altLang="en-US"/>
              <a:t>マスター タイトルの書式設定</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A5D2B887-5A11-4382-A922-28B82F8918DC}" type="slidenum">
              <a:rPr lang="en-US" altLang="ja-JP" smtClean="0"/>
              <a:pPr>
                <a:defRPr/>
              </a:pPr>
              <a:t>‹#›</a:t>
            </a:fld>
            <a:endParaRPr lang="en-US" altLang="ja-JP"/>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860523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ja-JP" altLang="en-US"/>
              <a:t>マスター タイトルの書式設定</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A5D2B887-5A11-4382-A922-28B82F8918DC}" type="slidenum">
              <a:rPr lang="en-US" altLang="ja-JP" smtClean="0"/>
              <a:pPr>
                <a:defRPr/>
              </a:pPr>
              <a:t>‹#›</a:t>
            </a:fld>
            <a:endParaRPr lang="en-US" altLang="ja-JP"/>
          </a:p>
        </p:txBody>
      </p:sp>
    </p:spTree>
    <p:extLst>
      <p:ext uri="{BB962C8B-B14F-4D97-AF65-F5344CB8AC3E}">
        <p14:creationId xmlns:p14="http://schemas.microsoft.com/office/powerpoint/2010/main" val="25660602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A5D2B887-5A11-4382-A922-28B82F8918DC}" type="slidenum">
              <a:rPr lang="en-US" altLang="ja-JP" smtClean="0"/>
              <a:pPr>
                <a:defRPr/>
              </a:pPr>
              <a:t>‹#›</a:t>
            </a:fld>
            <a:endParaRPr lang="en-US" altLang="ja-JP"/>
          </a:p>
        </p:txBody>
      </p:sp>
    </p:spTree>
    <p:extLst>
      <p:ext uri="{BB962C8B-B14F-4D97-AF65-F5344CB8AC3E}">
        <p14:creationId xmlns:p14="http://schemas.microsoft.com/office/powerpoint/2010/main" val="10623161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E8C2E760-47C5-4525-A174-5122CA6F6C58}" type="slidenum">
              <a:rPr lang="en-US" altLang="ja-JP" smtClean="0"/>
              <a:pPr>
                <a:defRPr/>
              </a:pPr>
              <a:t>‹#›</a:t>
            </a:fld>
            <a:endParaRPr lang="en-US" altLang="ja-JP"/>
          </a:p>
        </p:txBody>
      </p:sp>
    </p:spTree>
    <p:extLst>
      <p:ext uri="{BB962C8B-B14F-4D97-AF65-F5344CB8AC3E}">
        <p14:creationId xmlns:p14="http://schemas.microsoft.com/office/powerpoint/2010/main" val="14353071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ja-JP" altLang="en-US"/>
              <a:t>マスター タイトルの書式設定</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pPr>
              <a:defRPr/>
            </a:pPr>
            <a:fld id="{19754BF7-ACCA-4E6B-BC29-9681F55702E5}" type="slidenum">
              <a:rPr lang="en-US" altLang="ja-JP" smtClean="0"/>
              <a:pPr>
                <a:defRPr/>
              </a:pPr>
              <a:t>‹#›</a:t>
            </a:fld>
            <a:endParaRPr lang="en-US" altLang="ja-JP"/>
          </a:p>
        </p:txBody>
      </p:sp>
    </p:spTree>
    <p:extLst>
      <p:ext uri="{BB962C8B-B14F-4D97-AF65-F5344CB8AC3E}">
        <p14:creationId xmlns:p14="http://schemas.microsoft.com/office/powerpoint/2010/main" val="15530791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ja-JP" altLang="en-US"/>
              <a:t>マスター タイトルの書式設定</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3071D681-100A-4169-86D9-235113D02824}" type="slidenum">
              <a:rPr lang="en-US" altLang="ja-JP" smtClean="0"/>
              <a:pPr>
                <a:defRPr/>
              </a:pPr>
              <a:t>‹#›</a:t>
            </a:fld>
            <a:endParaRPr lang="en-US" altLang="ja-JP"/>
          </a:p>
        </p:txBody>
      </p:sp>
    </p:spTree>
    <p:extLst>
      <p:ext uri="{BB962C8B-B14F-4D97-AF65-F5344CB8AC3E}">
        <p14:creationId xmlns:p14="http://schemas.microsoft.com/office/powerpoint/2010/main" val="31816011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a:defRPr/>
            </a:pPr>
            <a:fld id="{10DF5700-7BA3-47AE-B053-C1073B1F36D0}" type="slidenum">
              <a:rPr lang="en-US" altLang="ja-JP" smtClean="0"/>
              <a:pPr>
                <a:defRPr/>
              </a:pPr>
              <a:t>‹#›</a:t>
            </a:fld>
            <a:endParaRPr lang="en-US" altLang="ja-JP"/>
          </a:p>
        </p:txBody>
      </p:sp>
    </p:spTree>
    <p:extLst>
      <p:ext uri="{BB962C8B-B14F-4D97-AF65-F5344CB8AC3E}">
        <p14:creationId xmlns:p14="http://schemas.microsoft.com/office/powerpoint/2010/main" val="1759728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ja-JP" altLang="en-US"/>
              <a:t>マスター タイトルの書式設定</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FC0E1BD5-131E-4668-B845-07A892072FBD}" type="slidenum">
              <a:rPr lang="en-US" altLang="ja-JP" smtClean="0"/>
              <a:pPr>
                <a:defRPr/>
              </a:pPr>
              <a:t>‹#›</a:t>
            </a:fld>
            <a:endParaRPr lang="en-US" altLang="ja-JP"/>
          </a:p>
        </p:txBody>
      </p:sp>
    </p:spTree>
    <p:extLst>
      <p:ext uri="{BB962C8B-B14F-4D97-AF65-F5344CB8AC3E}">
        <p14:creationId xmlns:p14="http://schemas.microsoft.com/office/powerpoint/2010/main" val="9778099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pPr>
              <a:defRPr/>
            </a:pPr>
            <a:fld id="{1D4F29F4-0D25-41CC-B939-E297562AE4DE}" type="slidenum">
              <a:rPr lang="en-US" altLang="ja-JP" smtClean="0"/>
              <a:pPr>
                <a:defRPr/>
              </a:pPr>
              <a:t>‹#›</a:t>
            </a:fld>
            <a:endParaRPr lang="en-US" altLang="ja-JP"/>
          </a:p>
        </p:txBody>
      </p:sp>
    </p:spTree>
    <p:extLst>
      <p:ext uri="{BB962C8B-B14F-4D97-AF65-F5344CB8AC3E}">
        <p14:creationId xmlns:p14="http://schemas.microsoft.com/office/powerpoint/2010/main" val="22721143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a:defRPr/>
            </a:pPr>
            <a:endParaRPr lang="en-US" altLang="ja-JP"/>
          </a:p>
        </p:txBody>
      </p:sp>
      <p:sp>
        <p:nvSpPr>
          <p:cNvPr id="8" name="Footer Placeholder 7"/>
          <p:cNvSpPr>
            <a:spLocks noGrp="1"/>
          </p:cNvSpPr>
          <p:nvPr>
            <p:ph type="ftr" sz="quarter" idx="11"/>
          </p:nvPr>
        </p:nvSpPr>
        <p:spPr/>
        <p:txBody>
          <a:bodyPr/>
          <a:lstStyle/>
          <a:p>
            <a:pPr>
              <a:defRPr/>
            </a:pPr>
            <a:endParaRPr lang="en-US" altLang="ja-JP"/>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pPr>
              <a:defRPr/>
            </a:pPr>
            <a:fld id="{9460A3B9-C8A4-4237-9AAF-C777C4072B80}" type="slidenum">
              <a:rPr lang="en-US" altLang="ja-JP" smtClean="0"/>
              <a:pPr>
                <a:defRPr/>
              </a:pPr>
              <a:t>‹#›</a:t>
            </a:fld>
            <a:endParaRPr lang="en-US" altLang="ja-JP"/>
          </a:p>
        </p:txBody>
      </p:sp>
    </p:spTree>
    <p:extLst>
      <p:ext uri="{BB962C8B-B14F-4D97-AF65-F5344CB8AC3E}">
        <p14:creationId xmlns:p14="http://schemas.microsoft.com/office/powerpoint/2010/main" val="35141362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a:defRPr/>
            </a:pPr>
            <a:endParaRPr lang="en-US" altLang="ja-JP"/>
          </a:p>
        </p:txBody>
      </p:sp>
      <p:sp>
        <p:nvSpPr>
          <p:cNvPr id="4" name="Footer Placeholder 3"/>
          <p:cNvSpPr>
            <a:spLocks noGrp="1"/>
          </p:cNvSpPr>
          <p:nvPr>
            <p:ph type="ftr" sz="quarter" idx="11"/>
          </p:nvPr>
        </p:nvSpPr>
        <p:spPr/>
        <p:txBody>
          <a:bodyPr/>
          <a:lstStyle/>
          <a:p>
            <a:pPr>
              <a:defRPr/>
            </a:pPr>
            <a:endParaRPr lang="en-US" altLang="ja-JP"/>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a:defRPr/>
            </a:pPr>
            <a:fld id="{3B808ACC-77FB-455E-8725-A9E8093C089A}" type="slidenum">
              <a:rPr lang="en-US" altLang="ja-JP" smtClean="0"/>
              <a:pPr>
                <a:defRPr/>
              </a:pPr>
              <a:t>‹#›</a:t>
            </a:fld>
            <a:endParaRPr lang="en-US" altLang="ja-JP"/>
          </a:p>
        </p:txBody>
      </p:sp>
    </p:spTree>
    <p:extLst>
      <p:ext uri="{BB962C8B-B14F-4D97-AF65-F5344CB8AC3E}">
        <p14:creationId xmlns:p14="http://schemas.microsoft.com/office/powerpoint/2010/main" val="27552102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ja-JP"/>
          </a:p>
        </p:txBody>
      </p:sp>
      <p:sp>
        <p:nvSpPr>
          <p:cNvPr id="3" name="Footer Placeholder 2"/>
          <p:cNvSpPr>
            <a:spLocks noGrp="1"/>
          </p:cNvSpPr>
          <p:nvPr>
            <p:ph type="ftr" sz="quarter" idx="11"/>
          </p:nvPr>
        </p:nvSpPr>
        <p:spPr/>
        <p:txBody>
          <a:bodyPr/>
          <a:lstStyle/>
          <a:p>
            <a:pPr>
              <a:defRPr/>
            </a:pPr>
            <a:endParaRPr lang="en-US" altLang="ja-JP"/>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a:defRPr/>
            </a:pPr>
            <a:fld id="{3D43CF56-5344-4619-9BA1-2B5E78CEE9B9}" type="slidenum">
              <a:rPr lang="en-US" altLang="ja-JP" smtClean="0"/>
              <a:pPr>
                <a:defRPr/>
              </a:pPr>
              <a:t>‹#›</a:t>
            </a:fld>
            <a:endParaRPr lang="en-US" altLang="ja-JP"/>
          </a:p>
        </p:txBody>
      </p:sp>
    </p:spTree>
    <p:extLst>
      <p:ext uri="{BB962C8B-B14F-4D97-AF65-F5344CB8AC3E}">
        <p14:creationId xmlns:p14="http://schemas.microsoft.com/office/powerpoint/2010/main" val="20531988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ja-JP" altLang="en-US"/>
              <a:t>マスター タイトルの書式設定</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a:defRPr/>
            </a:pPr>
            <a:fld id="{FEA91D49-7A3A-43A4-A13C-EE8BC53672EE}" type="slidenum">
              <a:rPr lang="en-US" altLang="ja-JP" smtClean="0"/>
              <a:pPr>
                <a:defRPr/>
              </a:pPr>
              <a:t>‹#›</a:t>
            </a:fld>
            <a:endParaRPr lang="en-US" altLang="ja-JP"/>
          </a:p>
        </p:txBody>
      </p:sp>
    </p:spTree>
    <p:extLst>
      <p:ext uri="{BB962C8B-B14F-4D97-AF65-F5344CB8AC3E}">
        <p14:creationId xmlns:p14="http://schemas.microsoft.com/office/powerpoint/2010/main" val="37663099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820362D2-B258-42F2-835D-1942ACF1C3A3}" type="slidenum">
              <a:rPr lang="en-US" altLang="ja-JP" smtClean="0"/>
              <a:pPr>
                <a:defRPr/>
              </a:pPr>
              <a:t>‹#›</a:t>
            </a:fld>
            <a:endParaRPr lang="en-US" altLang="ja-JP"/>
          </a:p>
        </p:txBody>
      </p:sp>
    </p:spTree>
    <p:extLst>
      <p:ext uri="{BB962C8B-B14F-4D97-AF65-F5344CB8AC3E}">
        <p14:creationId xmlns:p14="http://schemas.microsoft.com/office/powerpoint/2010/main" val="31185997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a:defRPr/>
            </a:pPr>
            <a:fld id="{D4311B8D-257B-4599-B39C-4E2DE7A89A04}" type="slidenum">
              <a:rPr lang="en-US" altLang="ja-JP" smtClean="0"/>
              <a:pPr>
                <a:defRPr/>
              </a:pPr>
              <a:t>‹#›</a:t>
            </a:fld>
            <a:endParaRPr lang="en-US" altLang="ja-JP"/>
          </a:p>
        </p:txBody>
      </p:sp>
    </p:spTree>
    <p:extLst>
      <p:ext uri="{BB962C8B-B14F-4D97-AF65-F5344CB8AC3E}">
        <p14:creationId xmlns:p14="http://schemas.microsoft.com/office/powerpoint/2010/main" val="866826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ja-JP" altLang="en-US"/>
              <a:t>マスター タイトルの書式設定</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a:defRPr/>
            </a:pPr>
            <a:fld id="{D4311B8D-257B-4599-B39C-4E2DE7A89A04}" type="slidenum">
              <a:rPr lang="en-US" altLang="ja-JP" smtClean="0"/>
              <a:pPr>
                <a:defRPr/>
              </a:pPr>
              <a:t>‹#›</a:t>
            </a:fld>
            <a:endParaRPr lang="en-US" altLang="ja-JP"/>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5404238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D4311B8D-257B-4599-B39C-4E2DE7A89A04}" type="slidenum">
              <a:rPr lang="en-US" altLang="ja-JP" smtClean="0"/>
              <a:pPr>
                <a:defRPr/>
              </a:pPr>
              <a:t>‹#›</a:t>
            </a:fld>
            <a:endParaRPr lang="en-US" altLang="ja-JP"/>
          </a:p>
        </p:txBody>
      </p:sp>
    </p:spTree>
    <p:extLst>
      <p:ext uri="{BB962C8B-B14F-4D97-AF65-F5344CB8AC3E}">
        <p14:creationId xmlns:p14="http://schemas.microsoft.com/office/powerpoint/2010/main" val="1402288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引用付きの名札">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ja-JP" altLang="en-US"/>
              <a:t>マスター タイトルの書式設定</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D4311B8D-257B-4599-B39C-4E2DE7A89A04}" type="slidenum">
              <a:rPr lang="en-US" altLang="ja-JP" smtClean="0"/>
              <a:pPr>
                <a:defRPr/>
              </a:pPr>
              <a:t>‹#›</a:t>
            </a:fld>
            <a:endParaRPr lang="en-US" altLang="ja-JP"/>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922962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a:defRPr/>
            </a:pPr>
            <a:fld id="{EF937418-41C0-48E4-B380-EA1475BD1F49}" type="slidenum">
              <a:rPr lang="en-US" altLang="ja-JP" smtClean="0"/>
              <a:pPr>
                <a:defRPr/>
              </a:pPr>
              <a:t>‹#›</a:t>
            </a:fld>
            <a:endParaRPr lang="en-US" altLang="ja-JP"/>
          </a:p>
        </p:txBody>
      </p:sp>
    </p:spTree>
    <p:extLst>
      <p:ext uri="{BB962C8B-B14F-4D97-AF65-F5344CB8AC3E}">
        <p14:creationId xmlns:p14="http://schemas.microsoft.com/office/powerpoint/2010/main" val="3746164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ja-JP" altLang="en-US"/>
              <a:t>マスター タイトルの書式設定</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D4311B8D-257B-4599-B39C-4E2DE7A89A04}" type="slidenum">
              <a:rPr lang="en-US" altLang="ja-JP" smtClean="0"/>
              <a:pPr>
                <a:defRPr/>
              </a:pPr>
              <a:t>‹#›</a:t>
            </a:fld>
            <a:endParaRPr lang="en-US" altLang="ja-JP"/>
          </a:p>
        </p:txBody>
      </p:sp>
    </p:spTree>
    <p:extLst>
      <p:ext uri="{BB962C8B-B14F-4D97-AF65-F5344CB8AC3E}">
        <p14:creationId xmlns:p14="http://schemas.microsoft.com/office/powerpoint/2010/main" val="5558431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9BDA4526-3F29-451A-A0DF-5EE8E9DB0D4C}" type="slidenum">
              <a:rPr lang="en-US" altLang="ja-JP" smtClean="0"/>
              <a:pPr>
                <a:defRPr/>
              </a:pPr>
              <a:t>‹#›</a:t>
            </a:fld>
            <a:endParaRPr lang="en-US" altLang="ja-JP"/>
          </a:p>
        </p:txBody>
      </p:sp>
    </p:spTree>
    <p:extLst>
      <p:ext uri="{BB962C8B-B14F-4D97-AF65-F5344CB8AC3E}">
        <p14:creationId xmlns:p14="http://schemas.microsoft.com/office/powerpoint/2010/main" val="31060515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037CDC27-FAAE-4C11-A844-F4012E01C4BF}" type="slidenum">
              <a:rPr lang="en-US" altLang="ja-JP" smtClean="0"/>
              <a:pPr>
                <a:defRPr/>
              </a:pPr>
              <a:t>‹#›</a:t>
            </a:fld>
            <a:endParaRPr lang="en-US" altLang="ja-JP"/>
          </a:p>
        </p:txBody>
      </p:sp>
    </p:spTree>
    <p:extLst>
      <p:ext uri="{BB962C8B-B14F-4D97-AF65-F5344CB8AC3E}">
        <p14:creationId xmlns:p14="http://schemas.microsoft.com/office/powerpoint/2010/main" val="39458154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ja-JP" altLang="en-US"/>
              <a:t>マスター タイトルの書式設定</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pPr>
              <a:defRPr/>
            </a:pPr>
            <a:fld id="{ECD5E760-A5E2-4E37-B0CF-380C32CE74A4}" type="slidenum">
              <a:rPr lang="en-US" altLang="ja-JP" smtClean="0"/>
              <a:pPr>
                <a:defRPr/>
              </a:pPr>
              <a:t>‹#›</a:t>
            </a:fld>
            <a:endParaRPr lang="en-US" altLang="ja-JP"/>
          </a:p>
        </p:txBody>
      </p:sp>
    </p:spTree>
    <p:extLst>
      <p:ext uri="{BB962C8B-B14F-4D97-AF65-F5344CB8AC3E}">
        <p14:creationId xmlns:p14="http://schemas.microsoft.com/office/powerpoint/2010/main" val="18830271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ja-JP" altLang="en-US"/>
              <a:t>マスター タイトルの書式設定</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FC0E1BD5-131E-4668-B845-07A892072FBD}" type="slidenum">
              <a:rPr lang="en-US" altLang="ja-JP" smtClean="0"/>
              <a:pPr>
                <a:defRPr/>
              </a:pPr>
              <a:t>‹#›</a:t>
            </a:fld>
            <a:endParaRPr lang="en-US" altLang="ja-JP"/>
          </a:p>
        </p:txBody>
      </p:sp>
    </p:spTree>
    <p:extLst>
      <p:ext uri="{BB962C8B-B14F-4D97-AF65-F5344CB8AC3E}">
        <p14:creationId xmlns:p14="http://schemas.microsoft.com/office/powerpoint/2010/main" val="9778099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a:defRPr/>
            </a:pPr>
            <a:fld id="{EF937418-41C0-48E4-B380-EA1475BD1F49}" type="slidenum">
              <a:rPr lang="en-US" altLang="ja-JP" smtClean="0"/>
              <a:pPr>
                <a:defRPr/>
              </a:pPr>
              <a:t>‹#›</a:t>
            </a:fld>
            <a:endParaRPr lang="en-US" altLang="ja-JP"/>
          </a:p>
        </p:txBody>
      </p:sp>
    </p:spTree>
    <p:extLst>
      <p:ext uri="{BB962C8B-B14F-4D97-AF65-F5344CB8AC3E}">
        <p14:creationId xmlns:p14="http://schemas.microsoft.com/office/powerpoint/2010/main" val="3746164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pPr>
              <a:defRPr/>
            </a:pPr>
            <a:fld id="{975BE75E-4067-4AA4-8FA1-85605742FBCB}" type="slidenum">
              <a:rPr lang="en-US" altLang="ja-JP" smtClean="0"/>
              <a:pPr>
                <a:defRPr/>
              </a:pPr>
              <a:t>‹#›</a:t>
            </a:fld>
            <a:endParaRPr lang="en-US" altLang="ja-JP"/>
          </a:p>
        </p:txBody>
      </p:sp>
    </p:spTree>
    <p:extLst>
      <p:ext uri="{BB962C8B-B14F-4D97-AF65-F5344CB8AC3E}">
        <p14:creationId xmlns:p14="http://schemas.microsoft.com/office/powerpoint/2010/main" val="40296797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a:defRPr/>
            </a:pPr>
            <a:endParaRPr lang="en-US" altLang="ja-JP"/>
          </a:p>
        </p:txBody>
      </p:sp>
      <p:sp>
        <p:nvSpPr>
          <p:cNvPr id="8" name="Footer Placeholder 7"/>
          <p:cNvSpPr>
            <a:spLocks noGrp="1"/>
          </p:cNvSpPr>
          <p:nvPr>
            <p:ph type="ftr" sz="quarter" idx="11"/>
          </p:nvPr>
        </p:nvSpPr>
        <p:spPr/>
        <p:txBody>
          <a:bodyPr/>
          <a:lstStyle/>
          <a:p>
            <a:pPr>
              <a:defRPr/>
            </a:pPr>
            <a:endParaRPr lang="en-US" altLang="ja-JP"/>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pPr>
              <a:defRPr/>
            </a:pPr>
            <a:fld id="{C627D553-2107-4F92-AA09-8B59EAEF7330}" type="slidenum">
              <a:rPr lang="en-US" altLang="ja-JP" smtClean="0"/>
              <a:pPr>
                <a:defRPr/>
              </a:pPr>
              <a:t>‹#›</a:t>
            </a:fld>
            <a:endParaRPr lang="en-US" altLang="ja-JP"/>
          </a:p>
        </p:txBody>
      </p:sp>
    </p:spTree>
    <p:extLst>
      <p:ext uri="{BB962C8B-B14F-4D97-AF65-F5344CB8AC3E}">
        <p14:creationId xmlns:p14="http://schemas.microsoft.com/office/powerpoint/2010/main" val="20554855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a:defRPr/>
            </a:pPr>
            <a:endParaRPr lang="en-US" altLang="ja-JP"/>
          </a:p>
        </p:txBody>
      </p:sp>
      <p:sp>
        <p:nvSpPr>
          <p:cNvPr id="4" name="Footer Placeholder 3"/>
          <p:cNvSpPr>
            <a:spLocks noGrp="1"/>
          </p:cNvSpPr>
          <p:nvPr>
            <p:ph type="ftr" sz="quarter" idx="11"/>
          </p:nvPr>
        </p:nvSpPr>
        <p:spPr/>
        <p:txBody>
          <a:bodyPr/>
          <a:lstStyle/>
          <a:p>
            <a:pPr>
              <a:defRPr/>
            </a:pPr>
            <a:endParaRPr lang="en-US" altLang="ja-JP"/>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a:defRPr/>
            </a:pPr>
            <a:fld id="{C0C0B3D2-D0BD-48CB-A486-09C82B36CDA8}" type="slidenum">
              <a:rPr lang="en-US" altLang="ja-JP" smtClean="0"/>
              <a:pPr>
                <a:defRPr/>
              </a:pPr>
              <a:t>‹#›</a:t>
            </a:fld>
            <a:endParaRPr lang="en-US" altLang="ja-JP"/>
          </a:p>
        </p:txBody>
      </p:sp>
    </p:spTree>
    <p:extLst>
      <p:ext uri="{BB962C8B-B14F-4D97-AF65-F5344CB8AC3E}">
        <p14:creationId xmlns:p14="http://schemas.microsoft.com/office/powerpoint/2010/main" val="3443054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ja-JP"/>
          </a:p>
        </p:txBody>
      </p:sp>
      <p:sp>
        <p:nvSpPr>
          <p:cNvPr id="3" name="Footer Placeholder 2"/>
          <p:cNvSpPr>
            <a:spLocks noGrp="1"/>
          </p:cNvSpPr>
          <p:nvPr>
            <p:ph type="ftr" sz="quarter" idx="11"/>
          </p:nvPr>
        </p:nvSpPr>
        <p:spPr/>
        <p:txBody>
          <a:bodyPr/>
          <a:lstStyle/>
          <a:p>
            <a:pPr>
              <a:defRPr/>
            </a:pPr>
            <a:endParaRPr lang="en-US" altLang="ja-JP"/>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a:defRPr/>
            </a:pPr>
            <a:fld id="{D8A082AB-92E4-413D-BE88-119D26CA755B}" type="slidenum">
              <a:rPr lang="en-US" altLang="ja-JP" smtClean="0"/>
              <a:pPr>
                <a:defRPr/>
              </a:pPr>
              <a:t>‹#›</a:t>
            </a:fld>
            <a:endParaRPr lang="en-US" altLang="ja-JP"/>
          </a:p>
        </p:txBody>
      </p:sp>
    </p:spTree>
    <p:extLst>
      <p:ext uri="{BB962C8B-B14F-4D97-AF65-F5344CB8AC3E}">
        <p14:creationId xmlns:p14="http://schemas.microsoft.com/office/powerpoint/2010/main" val="1261939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pPr>
              <a:defRPr/>
            </a:pPr>
            <a:fld id="{975BE75E-4067-4AA4-8FA1-85605742FBCB}" type="slidenum">
              <a:rPr lang="en-US" altLang="ja-JP" smtClean="0"/>
              <a:pPr>
                <a:defRPr/>
              </a:pPr>
              <a:t>‹#›</a:t>
            </a:fld>
            <a:endParaRPr lang="en-US" altLang="ja-JP"/>
          </a:p>
        </p:txBody>
      </p:sp>
    </p:spTree>
    <p:extLst>
      <p:ext uri="{BB962C8B-B14F-4D97-AF65-F5344CB8AC3E}">
        <p14:creationId xmlns:p14="http://schemas.microsoft.com/office/powerpoint/2010/main" val="40296797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ja-JP" altLang="en-US"/>
              <a:t>マスター タイトルの書式設定</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a:defRPr/>
            </a:pPr>
            <a:fld id="{A5D2B887-5A11-4382-A922-28B82F8918DC}" type="slidenum">
              <a:rPr lang="en-US" altLang="ja-JP" smtClean="0"/>
              <a:pPr>
                <a:defRPr/>
              </a:pPr>
              <a:t>‹#›</a:t>
            </a:fld>
            <a:endParaRPr lang="en-US" altLang="ja-JP"/>
          </a:p>
        </p:txBody>
      </p:sp>
    </p:spTree>
    <p:extLst>
      <p:ext uri="{BB962C8B-B14F-4D97-AF65-F5344CB8AC3E}">
        <p14:creationId xmlns:p14="http://schemas.microsoft.com/office/powerpoint/2010/main" val="28480650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48E41976-F523-42B1-83FA-A83FF1B15D0B}" type="slidenum">
              <a:rPr lang="en-US" altLang="ja-JP" smtClean="0"/>
              <a:pPr>
                <a:defRPr/>
              </a:pPr>
              <a:t>‹#›</a:t>
            </a:fld>
            <a:endParaRPr lang="en-US" altLang="ja-JP"/>
          </a:p>
        </p:txBody>
      </p:sp>
    </p:spTree>
    <p:extLst>
      <p:ext uri="{BB962C8B-B14F-4D97-AF65-F5344CB8AC3E}">
        <p14:creationId xmlns:p14="http://schemas.microsoft.com/office/powerpoint/2010/main" val="17174262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a:defRPr/>
            </a:pPr>
            <a:fld id="{A5D2B887-5A11-4382-A922-28B82F8918DC}" type="slidenum">
              <a:rPr lang="en-US" altLang="ja-JP" smtClean="0"/>
              <a:pPr>
                <a:defRPr/>
              </a:pPr>
              <a:t>‹#›</a:t>
            </a:fld>
            <a:endParaRPr lang="en-US" altLang="ja-JP"/>
          </a:p>
        </p:txBody>
      </p:sp>
    </p:spTree>
    <p:extLst>
      <p:ext uri="{BB962C8B-B14F-4D97-AF65-F5344CB8AC3E}">
        <p14:creationId xmlns:p14="http://schemas.microsoft.com/office/powerpoint/2010/main" val="36100093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ja-JP" altLang="en-US"/>
              <a:t>マスター タイトルの書式設定</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a:defRPr/>
            </a:pPr>
            <a:fld id="{A5D2B887-5A11-4382-A922-28B82F8918DC}" type="slidenum">
              <a:rPr lang="en-US" altLang="ja-JP" smtClean="0"/>
              <a:pPr>
                <a:defRPr/>
              </a:pPr>
              <a:t>‹#›</a:t>
            </a:fld>
            <a:endParaRPr lang="en-US" altLang="ja-JP"/>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1208390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A5D2B887-5A11-4382-A922-28B82F8918DC}" type="slidenum">
              <a:rPr lang="en-US" altLang="ja-JP" smtClean="0"/>
              <a:pPr>
                <a:defRPr/>
              </a:pPr>
              <a:t>‹#›</a:t>
            </a:fld>
            <a:endParaRPr lang="en-US" altLang="ja-JP"/>
          </a:p>
        </p:txBody>
      </p:sp>
    </p:spTree>
    <p:extLst>
      <p:ext uri="{BB962C8B-B14F-4D97-AF65-F5344CB8AC3E}">
        <p14:creationId xmlns:p14="http://schemas.microsoft.com/office/powerpoint/2010/main" val="6997661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引用付きの名札">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ja-JP" altLang="en-US"/>
              <a:t>マスター タイトルの書式設定</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A5D2B887-5A11-4382-A922-28B82F8918DC}" type="slidenum">
              <a:rPr lang="en-US" altLang="ja-JP" smtClean="0"/>
              <a:pPr>
                <a:defRPr/>
              </a:pPr>
              <a:t>‹#›</a:t>
            </a:fld>
            <a:endParaRPr lang="en-US" altLang="ja-JP"/>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8605237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ja-JP" altLang="en-US"/>
              <a:t>マスター タイトルの書式設定</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A5D2B887-5A11-4382-A922-28B82F8918DC}" type="slidenum">
              <a:rPr lang="en-US" altLang="ja-JP" smtClean="0"/>
              <a:pPr>
                <a:defRPr/>
              </a:pPr>
              <a:t>‹#›</a:t>
            </a:fld>
            <a:endParaRPr lang="en-US" altLang="ja-JP"/>
          </a:p>
        </p:txBody>
      </p:sp>
    </p:spTree>
    <p:extLst>
      <p:ext uri="{BB962C8B-B14F-4D97-AF65-F5344CB8AC3E}">
        <p14:creationId xmlns:p14="http://schemas.microsoft.com/office/powerpoint/2010/main" val="25660602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A5D2B887-5A11-4382-A922-28B82F8918DC}" type="slidenum">
              <a:rPr lang="en-US" altLang="ja-JP" smtClean="0"/>
              <a:pPr>
                <a:defRPr/>
              </a:pPr>
              <a:t>‹#›</a:t>
            </a:fld>
            <a:endParaRPr lang="en-US" altLang="ja-JP"/>
          </a:p>
        </p:txBody>
      </p:sp>
    </p:spTree>
    <p:extLst>
      <p:ext uri="{BB962C8B-B14F-4D97-AF65-F5344CB8AC3E}">
        <p14:creationId xmlns:p14="http://schemas.microsoft.com/office/powerpoint/2010/main" val="10623161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E8C2E760-47C5-4525-A174-5122CA6F6C58}" type="slidenum">
              <a:rPr lang="en-US" altLang="ja-JP" smtClean="0"/>
              <a:pPr>
                <a:defRPr/>
              </a:pPr>
              <a:t>‹#›</a:t>
            </a:fld>
            <a:endParaRPr lang="en-US" altLang="ja-JP"/>
          </a:p>
        </p:txBody>
      </p:sp>
    </p:spTree>
    <p:extLst>
      <p:ext uri="{BB962C8B-B14F-4D97-AF65-F5344CB8AC3E}">
        <p14:creationId xmlns:p14="http://schemas.microsoft.com/office/powerpoint/2010/main" val="14353071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ja-JP" altLang="en-US"/>
              <a:t>マスター タイトルの書式設定</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pPr>
              <a:defRPr/>
            </a:pPr>
            <a:fld id="{A5AC0399-2079-4794-81BA-2E3D8FE3D91B}" type="slidenum">
              <a:rPr lang="en-US" altLang="ja-JP" smtClean="0"/>
              <a:pPr>
                <a:defRPr/>
              </a:pPr>
              <a:t>‹#›</a:t>
            </a:fld>
            <a:endParaRPr lang="en-US" altLang="ja-JP"/>
          </a:p>
        </p:txBody>
      </p:sp>
    </p:spTree>
    <p:extLst>
      <p:ext uri="{BB962C8B-B14F-4D97-AF65-F5344CB8AC3E}">
        <p14:creationId xmlns:p14="http://schemas.microsoft.com/office/powerpoint/2010/main" val="3986993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a:defRPr/>
            </a:pPr>
            <a:endParaRPr lang="en-US" altLang="ja-JP"/>
          </a:p>
        </p:txBody>
      </p:sp>
      <p:sp>
        <p:nvSpPr>
          <p:cNvPr id="8" name="Footer Placeholder 7"/>
          <p:cNvSpPr>
            <a:spLocks noGrp="1"/>
          </p:cNvSpPr>
          <p:nvPr>
            <p:ph type="ftr" sz="quarter" idx="11"/>
          </p:nvPr>
        </p:nvSpPr>
        <p:spPr/>
        <p:txBody>
          <a:bodyPr/>
          <a:lstStyle/>
          <a:p>
            <a:pPr>
              <a:defRPr/>
            </a:pPr>
            <a:endParaRPr lang="en-US" altLang="ja-JP"/>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pPr>
              <a:defRPr/>
            </a:pPr>
            <a:fld id="{C627D553-2107-4F92-AA09-8B59EAEF7330}" type="slidenum">
              <a:rPr lang="en-US" altLang="ja-JP" smtClean="0"/>
              <a:pPr>
                <a:defRPr/>
              </a:pPr>
              <a:t>‹#›</a:t>
            </a:fld>
            <a:endParaRPr lang="en-US" altLang="ja-JP"/>
          </a:p>
        </p:txBody>
      </p:sp>
    </p:spTree>
    <p:extLst>
      <p:ext uri="{BB962C8B-B14F-4D97-AF65-F5344CB8AC3E}">
        <p14:creationId xmlns:p14="http://schemas.microsoft.com/office/powerpoint/2010/main" val="20554855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ja-JP" altLang="en-US"/>
              <a:t>マスター タイトルの書式設定</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E8380F0A-177C-451D-94B6-D4079E99B18D}" type="slidenum">
              <a:rPr lang="en-US" altLang="ja-JP" smtClean="0"/>
              <a:pPr>
                <a:defRPr/>
              </a:pPr>
              <a:t>‹#›</a:t>
            </a:fld>
            <a:endParaRPr lang="en-US" altLang="ja-JP"/>
          </a:p>
        </p:txBody>
      </p:sp>
    </p:spTree>
    <p:extLst>
      <p:ext uri="{BB962C8B-B14F-4D97-AF65-F5344CB8AC3E}">
        <p14:creationId xmlns:p14="http://schemas.microsoft.com/office/powerpoint/2010/main" val="12643741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a:defRPr/>
            </a:pPr>
            <a:fld id="{E25D949F-D2EB-41F3-B3F2-08756300FC03}" type="slidenum">
              <a:rPr lang="en-US" altLang="ja-JP" smtClean="0"/>
              <a:pPr>
                <a:defRPr/>
              </a:pPr>
              <a:t>‹#›</a:t>
            </a:fld>
            <a:endParaRPr lang="en-US" altLang="ja-JP"/>
          </a:p>
        </p:txBody>
      </p:sp>
    </p:spTree>
    <p:extLst>
      <p:ext uri="{BB962C8B-B14F-4D97-AF65-F5344CB8AC3E}">
        <p14:creationId xmlns:p14="http://schemas.microsoft.com/office/powerpoint/2010/main" val="13924141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pPr>
              <a:defRPr/>
            </a:pPr>
            <a:fld id="{ED20D9F1-2817-4ED5-ADE3-F404E4D1717F}" type="slidenum">
              <a:rPr lang="en-US" altLang="ja-JP" smtClean="0"/>
              <a:pPr>
                <a:defRPr/>
              </a:pPr>
              <a:t>‹#›</a:t>
            </a:fld>
            <a:endParaRPr lang="en-US" altLang="ja-JP"/>
          </a:p>
        </p:txBody>
      </p:sp>
    </p:spTree>
    <p:extLst>
      <p:ext uri="{BB962C8B-B14F-4D97-AF65-F5344CB8AC3E}">
        <p14:creationId xmlns:p14="http://schemas.microsoft.com/office/powerpoint/2010/main" val="26532777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a:defRPr/>
            </a:pPr>
            <a:endParaRPr lang="en-US" altLang="ja-JP"/>
          </a:p>
        </p:txBody>
      </p:sp>
      <p:sp>
        <p:nvSpPr>
          <p:cNvPr id="8" name="Footer Placeholder 7"/>
          <p:cNvSpPr>
            <a:spLocks noGrp="1"/>
          </p:cNvSpPr>
          <p:nvPr>
            <p:ph type="ftr" sz="quarter" idx="11"/>
          </p:nvPr>
        </p:nvSpPr>
        <p:spPr/>
        <p:txBody>
          <a:bodyPr/>
          <a:lstStyle/>
          <a:p>
            <a:pPr>
              <a:defRPr/>
            </a:pPr>
            <a:endParaRPr lang="en-US" altLang="ja-JP"/>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pPr>
              <a:defRPr/>
            </a:pPr>
            <a:fld id="{749F030B-0689-47BB-BDC9-499EF1ECF252}" type="slidenum">
              <a:rPr lang="en-US" altLang="ja-JP" smtClean="0"/>
              <a:pPr>
                <a:defRPr/>
              </a:pPr>
              <a:t>‹#›</a:t>
            </a:fld>
            <a:endParaRPr lang="en-US" altLang="ja-JP"/>
          </a:p>
        </p:txBody>
      </p:sp>
    </p:spTree>
    <p:extLst>
      <p:ext uri="{BB962C8B-B14F-4D97-AF65-F5344CB8AC3E}">
        <p14:creationId xmlns:p14="http://schemas.microsoft.com/office/powerpoint/2010/main" val="37675590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a:defRPr/>
            </a:pPr>
            <a:endParaRPr lang="en-US" altLang="ja-JP"/>
          </a:p>
        </p:txBody>
      </p:sp>
      <p:sp>
        <p:nvSpPr>
          <p:cNvPr id="4" name="Footer Placeholder 3"/>
          <p:cNvSpPr>
            <a:spLocks noGrp="1"/>
          </p:cNvSpPr>
          <p:nvPr>
            <p:ph type="ftr" sz="quarter" idx="11"/>
          </p:nvPr>
        </p:nvSpPr>
        <p:spPr/>
        <p:txBody>
          <a:bodyPr/>
          <a:lstStyle/>
          <a:p>
            <a:pPr>
              <a:defRPr/>
            </a:pPr>
            <a:endParaRPr lang="en-US" altLang="ja-JP"/>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a:defRPr/>
            </a:pPr>
            <a:fld id="{F8075E30-9286-47B5-93F4-808B8B54F3D9}" type="slidenum">
              <a:rPr lang="en-US" altLang="ja-JP" smtClean="0"/>
              <a:pPr>
                <a:defRPr/>
              </a:pPr>
              <a:t>‹#›</a:t>
            </a:fld>
            <a:endParaRPr lang="en-US" altLang="ja-JP"/>
          </a:p>
        </p:txBody>
      </p:sp>
    </p:spTree>
    <p:extLst>
      <p:ext uri="{BB962C8B-B14F-4D97-AF65-F5344CB8AC3E}">
        <p14:creationId xmlns:p14="http://schemas.microsoft.com/office/powerpoint/2010/main" val="39351941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ja-JP"/>
          </a:p>
        </p:txBody>
      </p:sp>
      <p:sp>
        <p:nvSpPr>
          <p:cNvPr id="3" name="Footer Placeholder 2"/>
          <p:cNvSpPr>
            <a:spLocks noGrp="1"/>
          </p:cNvSpPr>
          <p:nvPr>
            <p:ph type="ftr" sz="quarter" idx="11"/>
          </p:nvPr>
        </p:nvSpPr>
        <p:spPr/>
        <p:txBody>
          <a:bodyPr/>
          <a:lstStyle/>
          <a:p>
            <a:pPr>
              <a:defRPr/>
            </a:pPr>
            <a:endParaRPr lang="en-US" altLang="ja-JP"/>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a:defRPr/>
            </a:pPr>
            <a:fld id="{B7EC7560-1967-435D-9C3C-D79E92EE3565}" type="slidenum">
              <a:rPr lang="en-US" altLang="ja-JP" smtClean="0"/>
              <a:pPr>
                <a:defRPr/>
              </a:pPr>
              <a:t>‹#›</a:t>
            </a:fld>
            <a:endParaRPr lang="en-US" altLang="ja-JP"/>
          </a:p>
        </p:txBody>
      </p:sp>
    </p:spTree>
    <p:extLst>
      <p:ext uri="{BB962C8B-B14F-4D97-AF65-F5344CB8AC3E}">
        <p14:creationId xmlns:p14="http://schemas.microsoft.com/office/powerpoint/2010/main" val="15527849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ja-JP" altLang="en-US"/>
              <a:t>マスター タイトルの書式設定</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a:defRPr/>
            </a:pPr>
            <a:fld id="{4C2F3BF5-3582-4747-8F82-8E869E40973E}" type="slidenum">
              <a:rPr lang="en-US" altLang="ja-JP" smtClean="0"/>
              <a:pPr>
                <a:defRPr/>
              </a:pPr>
              <a:t>‹#›</a:t>
            </a:fld>
            <a:endParaRPr lang="en-US" altLang="ja-JP"/>
          </a:p>
        </p:txBody>
      </p:sp>
    </p:spTree>
    <p:extLst>
      <p:ext uri="{BB962C8B-B14F-4D97-AF65-F5344CB8AC3E}">
        <p14:creationId xmlns:p14="http://schemas.microsoft.com/office/powerpoint/2010/main" val="16172618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1E2A5945-9C11-4C11-8388-69D06691E6EF}" type="slidenum">
              <a:rPr lang="en-US" altLang="ja-JP" smtClean="0"/>
              <a:pPr>
                <a:defRPr/>
              </a:pPr>
              <a:t>‹#›</a:t>
            </a:fld>
            <a:endParaRPr lang="en-US" altLang="ja-JP"/>
          </a:p>
        </p:txBody>
      </p:sp>
    </p:spTree>
    <p:extLst>
      <p:ext uri="{BB962C8B-B14F-4D97-AF65-F5344CB8AC3E}">
        <p14:creationId xmlns:p14="http://schemas.microsoft.com/office/powerpoint/2010/main" val="11804508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a:defRPr/>
            </a:pPr>
            <a:fld id="{4C2F3BF5-3582-4747-8F82-8E869E40973E}" type="slidenum">
              <a:rPr lang="en-US" altLang="ja-JP" smtClean="0"/>
              <a:pPr>
                <a:defRPr/>
              </a:pPr>
              <a:t>‹#›</a:t>
            </a:fld>
            <a:endParaRPr lang="en-US" altLang="ja-JP"/>
          </a:p>
        </p:txBody>
      </p:sp>
    </p:spTree>
    <p:extLst>
      <p:ext uri="{BB962C8B-B14F-4D97-AF65-F5344CB8AC3E}">
        <p14:creationId xmlns:p14="http://schemas.microsoft.com/office/powerpoint/2010/main" val="23231903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ja-JP" altLang="en-US"/>
              <a:t>マスター タイトルの書式設定</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a:defRPr/>
            </a:pPr>
            <a:fld id="{4C2F3BF5-3582-4747-8F82-8E869E40973E}" type="slidenum">
              <a:rPr lang="en-US" altLang="ja-JP" smtClean="0"/>
              <a:pPr>
                <a:defRPr/>
              </a:pPr>
              <a:t>‹#›</a:t>
            </a:fld>
            <a:endParaRPr lang="en-US" altLang="ja-JP"/>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656024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a:defRPr/>
            </a:pPr>
            <a:endParaRPr lang="en-US" altLang="ja-JP"/>
          </a:p>
        </p:txBody>
      </p:sp>
      <p:sp>
        <p:nvSpPr>
          <p:cNvPr id="4" name="Footer Placeholder 3"/>
          <p:cNvSpPr>
            <a:spLocks noGrp="1"/>
          </p:cNvSpPr>
          <p:nvPr>
            <p:ph type="ftr" sz="quarter" idx="11"/>
          </p:nvPr>
        </p:nvSpPr>
        <p:spPr/>
        <p:txBody>
          <a:bodyPr/>
          <a:lstStyle/>
          <a:p>
            <a:pPr>
              <a:defRPr/>
            </a:pPr>
            <a:endParaRPr lang="en-US" altLang="ja-JP"/>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a:defRPr/>
            </a:pPr>
            <a:fld id="{C0C0B3D2-D0BD-48CB-A486-09C82B36CDA8}" type="slidenum">
              <a:rPr lang="en-US" altLang="ja-JP" smtClean="0"/>
              <a:pPr>
                <a:defRPr/>
              </a:pPr>
              <a:t>‹#›</a:t>
            </a:fld>
            <a:endParaRPr lang="en-US" altLang="ja-JP"/>
          </a:p>
        </p:txBody>
      </p:sp>
    </p:spTree>
    <p:extLst>
      <p:ext uri="{BB962C8B-B14F-4D97-AF65-F5344CB8AC3E}">
        <p14:creationId xmlns:p14="http://schemas.microsoft.com/office/powerpoint/2010/main" val="3443054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4C2F3BF5-3582-4747-8F82-8E869E40973E}" type="slidenum">
              <a:rPr lang="en-US" altLang="ja-JP" smtClean="0"/>
              <a:pPr>
                <a:defRPr/>
              </a:pPr>
              <a:t>‹#›</a:t>
            </a:fld>
            <a:endParaRPr lang="en-US" altLang="ja-JP"/>
          </a:p>
        </p:txBody>
      </p:sp>
    </p:spTree>
    <p:extLst>
      <p:ext uri="{BB962C8B-B14F-4D97-AF65-F5344CB8AC3E}">
        <p14:creationId xmlns:p14="http://schemas.microsoft.com/office/powerpoint/2010/main" val="17267524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ja-JP" altLang="en-US"/>
              <a:t>マスター タイトルの書式設定</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4C2F3BF5-3582-4747-8F82-8E869E40973E}" type="slidenum">
              <a:rPr lang="en-US" altLang="ja-JP" smtClean="0"/>
              <a:pPr>
                <a:defRPr/>
              </a:pPr>
              <a:t>‹#›</a:t>
            </a:fld>
            <a:endParaRPr lang="en-US" altLang="ja-JP"/>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872586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ja-JP" altLang="en-US"/>
              <a:t>マスター タイトルの書式設定</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4C2F3BF5-3582-4747-8F82-8E869E40973E}" type="slidenum">
              <a:rPr lang="en-US" altLang="ja-JP" smtClean="0"/>
              <a:pPr>
                <a:defRPr/>
              </a:pPr>
              <a:t>‹#›</a:t>
            </a:fld>
            <a:endParaRPr lang="en-US" altLang="ja-JP"/>
          </a:p>
        </p:txBody>
      </p:sp>
    </p:spTree>
    <p:extLst>
      <p:ext uri="{BB962C8B-B14F-4D97-AF65-F5344CB8AC3E}">
        <p14:creationId xmlns:p14="http://schemas.microsoft.com/office/powerpoint/2010/main" val="3615884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4C2F3BF5-3582-4747-8F82-8E869E40973E}" type="slidenum">
              <a:rPr lang="en-US" altLang="ja-JP" smtClean="0"/>
              <a:pPr>
                <a:defRPr/>
              </a:pPr>
              <a:t>‹#›</a:t>
            </a:fld>
            <a:endParaRPr lang="en-US" altLang="ja-JP"/>
          </a:p>
        </p:txBody>
      </p:sp>
    </p:spTree>
    <p:extLst>
      <p:ext uri="{BB962C8B-B14F-4D97-AF65-F5344CB8AC3E}">
        <p14:creationId xmlns:p14="http://schemas.microsoft.com/office/powerpoint/2010/main" val="15695452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1D86A22E-89E4-4463-9AD4-5799DD023C8F}" type="slidenum">
              <a:rPr lang="en-US" altLang="ja-JP" smtClean="0"/>
              <a:pPr>
                <a:defRPr/>
              </a:pPr>
              <a:t>‹#›</a:t>
            </a:fld>
            <a:endParaRPr lang="en-US" altLang="ja-JP"/>
          </a:p>
        </p:txBody>
      </p:sp>
    </p:spTree>
    <p:extLst>
      <p:ext uri="{BB962C8B-B14F-4D97-AF65-F5344CB8AC3E}">
        <p14:creationId xmlns:p14="http://schemas.microsoft.com/office/powerpoint/2010/main" val="27538054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ECD5E760-A5E2-4E37-B0CF-380C32CE74A4}" type="slidenum">
              <a:rPr lang="en-US" altLang="ja-JP" smtClean="0"/>
              <a:pPr>
                <a:defRPr/>
              </a:pPr>
              <a:t>‹#›</a:t>
            </a:fld>
            <a:endParaRPr lang="en-US" altLang="ja-JP"/>
          </a:p>
        </p:txBody>
      </p:sp>
    </p:spTree>
    <p:extLst>
      <p:ext uri="{BB962C8B-B14F-4D97-AF65-F5344CB8AC3E}">
        <p14:creationId xmlns:p14="http://schemas.microsoft.com/office/powerpoint/2010/main" val="37914768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FC0E1BD5-131E-4668-B845-07A892072FBD}" type="slidenum">
              <a:rPr lang="en-US" altLang="ja-JP" smtClean="0"/>
              <a:pPr>
                <a:defRPr/>
              </a:pPr>
              <a:t>‹#›</a:t>
            </a:fld>
            <a:endParaRPr lang="en-US" altLang="ja-JP"/>
          </a:p>
        </p:txBody>
      </p:sp>
    </p:spTree>
    <p:extLst>
      <p:ext uri="{BB962C8B-B14F-4D97-AF65-F5344CB8AC3E}">
        <p14:creationId xmlns:p14="http://schemas.microsoft.com/office/powerpoint/2010/main" val="25645476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EF937418-41C0-48E4-B380-EA1475BD1F49}" type="slidenum">
              <a:rPr lang="en-US" altLang="ja-JP" smtClean="0"/>
              <a:pPr>
                <a:defRPr/>
              </a:pPr>
              <a:t>‹#›</a:t>
            </a:fld>
            <a:endParaRPr lang="en-US" altLang="ja-JP"/>
          </a:p>
        </p:txBody>
      </p:sp>
    </p:spTree>
    <p:extLst>
      <p:ext uri="{BB962C8B-B14F-4D97-AF65-F5344CB8AC3E}">
        <p14:creationId xmlns:p14="http://schemas.microsoft.com/office/powerpoint/2010/main" val="18903214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7" name="Slide Number Placeholder 6"/>
          <p:cNvSpPr>
            <a:spLocks noGrp="1"/>
          </p:cNvSpPr>
          <p:nvPr>
            <p:ph type="sldNum" sz="quarter" idx="12"/>
          </p:nvPr>
        </p:nvSpPr>
        <p:spPr/>
        <p:txBody>
          <a:bodyPr/>
          <a:lstStyle/>
          <a:p>
            <a:pPr>
              <a:defRPr/>
            </a:pPr>
            <a:fld id="{975BE75E-4067-4AA4-8FA1-85605742FBCB}" type="slidenum">
              <a:rPr lang="en-US" altLang="ja-JP" smtClean="0"/>
              <a:pPr>
                <a:defRPr/>
              </a:pPr>
              <a:t>‹#›</a:t>
            </a:fld>
            <a:endParaRPr lang="en-US" altLang="ja-JP"/>
          </a:p>
        </p:txBody>
      </p:sp>
    </p:spTree>
    <p:extLst>
      <p:ext uri="{BB962C8B-B14F-4D97-AF65-F5344CB8AC3E}">
        <p14:creationId xmlns:p14="http://schemas.microsoft.com/office/powerpoint/2010/main" val="3629487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633845" y="2507551"/>
            <a:ext cx="3867150"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7551"/>
            <a:ext cx="3886201"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pPr>
              <a:defRPr/>
            </a:pPr>
            <a:endParaRPr lang="en-US" altLang="ja-JP"/>
          </a:p>
        </p:txBody>
      </p:sp>
      <p:sp>
        <p:nvSpPr>
          <p:cNvPr id="8" name="Footer Placeholder 7"/>
          <p:cNvSpPr>
            <a:spLocks noGrp="1"/>
          </p:cNvSpPr>
          <p:nvPr>
            <p:ph type="ftr" sz="quarter" idx="11"/>
          </p:nvPr>
        </p:nvSpPr>
        <p:spPr/>
        <p:txBody>
          <a:bodyPr/>
          <a:lstStyle/>
          <a:p>
            <a:pPr>
              <a:defRPr/>
            </a:pPr>
            <a:endParaRPr lang="en-US" altLang="ja-JP"/>
          </a:p>
        </p:txBody>
      </p:sp>
      <p:sp>
        <p:nvSpPr>
          <p:cNvPr id="9" name="Slide Number Placeholder 8"/>
          <p:cNvSpPr>
            <a:spLocks noGrp="1"/>
          </p:cNvSpPr>
          <p:nvPr>
            <p:ph type="sldNum" sz="quarter" idx="12"/>
          </p:nvPr>
        </p:nvSpPr>
        <p:spPr/>
        <p:txBody>
          <a:bodyPr/>
          <a:lstStyle/>
          <a:p>
            <a:pPr>
              <a:defRPr/>
            </a:pPr>
            <a:fld id="{C627D553-2107-4F92-AA09-8B59EAEF7330}" type="slidenum">
              <a:rPr lang="en-US" altLang="ja-JP" smtClean="0"/>
              <a:pPr>
                <a:defRPr/>
              </a:pPr>
              <a:t>‹#›</a:t>
            </a:fld>
            <a:endParaRPr lang="en-US" altLang="ja-JP"/>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3073984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ja-JP"/>
          </a:p>
        </p:txBody>
      </p:sp>
      <p:sp>
        <p:nvSpPr>
          <p:cNvPr id="3" name="Footer Placeholder 2"/>
          <p:cNvSpPr>
            <a:spLocks noGrp="1"/>
          </p:cNvSpPr>
          <p:nvPr>
            <p:ph type="ftr" sz="quarter" idx="11"/>
          </p:nvPr>
        </p:nvSpPr>
        <p:spPr/>
        <p:txBody>
          <a:bodyPr/>
          <a:lstStyle/>
          <a:p>
            <a:pPr>
              <a:defRPr/>
            </a:pPr>
            <a:endParaRPr lang="en-US" altLang="ja-JP"/>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a:defRPr/>
            </a:pPr>
            <a:fld id="{D8A082AB-92E4-413D-BE88-119D26CA755B}" type="slidenum">
              <a:rPr lang="en-US" altLang="ja-JP" smtClean="0"/>
              <a:pPr>
                <a:defRPr/>
              </a:pPr>
              <a:t>‹#›</a:t>
            </a:fld>
            <a:endParaRPr lang="en-US" altLang="ja-JP"/>
          </a:p>
        </p:txBody>
      </p:sp>
    </p:spTree>
    <p:extLst>
      <p:ext uri="{BB962C8B-B14F-4D97-AF65-F5344CB8AC3E}">
        <p14:creationId xmlns:p14="http://schemas.microsoft.com/office/powerpoint/2010/main" val="12619395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ltLang="ja-JP"/>
          </a:p>
        </p:txBody>
      </p:sp>
      <p:sp>
        <p:nvSpPr>
          <p:cNvPr id="4" name="Footer Placeholder 3"/>
          <p:cNvSpPr>
            <a:spLocks noGrp="1"/>
          </p:cNvSpPr>
          <p:nvPr>
            <p:ph type="ftr" sz="quarter" idx="11"/>
          </p:nvPr>
        </p:nvSpPr>
        <p:spPr/>
        <p:txBody>
          <a:bodyPr/>
          <a:lstStyle/>
          <a:p>
            <a:pPr>
              <a:defRPr/>
            </a:pPr>
            <a:endParaRPr lang="en-US" altLang="ja-JP"/>
          </a:p>
        </p:txBody>
      </p:sp>
      <p:sp>
        <p:nvSpPr>
          <p:cNvPr id="5" name="Slide Number Placeholder 4"/>
          <p:cNvSpPr>
            <a:spLocks noGrp="1"/>
          </p:cNvSpPr>
          <p:nvPr>
            <p:ph type="sldNum" sz="quarter" idx="12"/>
          </p:nvPr>
        </p:nvSpPr>
        <p:spPr/>
        <p:txBody>
          <a:bodyPr/>
          <a:lstStyle/>
          <a:p>
            <a:pPr>
              <a:defRPr/>
            </a:pPr>
            <a:fld id="{C0C0B3D2-D0BD-48CB-A486-09C82B36CDA8}" type="slidenum">
              <a:rPr lang="en-US" altLang="ja-JP" smtClean="0"/>
              <a:pPr>
                <a:defRPr/>
              </a:pPr>
              <a:t>‹#›</a:t>
            </a:fld>
            <a:endParaRPr lang="en-US" altLang="ja-JP"/>
          </a:p>
        </p:txBody>
      </p:sp>
      <p:sp>
        <p:nvSpPr>
          <p:cNvPr id="6" name="Title 5"/>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22347607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ja-JP"/>
          </a:p>
        </p:txBody>
      </p:sp>
      <p:sp>
        <p:nvSpPr>
          <p:cNvPr id="3" name="Footer Placeholder 2"/>
          <p:cNvSpPr>
            <a:spLocks noGrp="1"/>
          </p:cNvSpPr>
          <p:nvPr>
            <p:ph type="ftr" sz="quarter" idx="11"/>
          </p:nvPr>
        </p:nvSpPr>
        <p:spPr/>
        <p:txBody>
          <a:bodyPr/>
          <a:lstStyle/>
          <a:p>
            <a:pPr>
              <a:defRPr/>
            </a:pPr>
            <a:endParaRPr lang="en-US" altLang="ja-JP"/>
          </a:p>
        </p:txBody>
      </p:sp>
      <p:sp>
        <p:nvSpPr>
          <p:cNvPr id="4" name="Slide Number Placeholder 3"/>
          <p:cNvSpPr>
            <a:spLocks noGrp="1"/>
          </p:cNvSpPr>
          <p:nvPr>
            <p:ph type="sldNum" sz="quarter" idx="12"/>
          </p:nvPr>
        </p:nvSpPr>
        <p:spPr/>
        <p:txBody>
          <a:bodyPr/>
          <a:lstStyle/>
          <a:p>
            <a:pPr>
              <a:defRPr/>
            </a:pPr>
            <a:fld id="{D8A082AB-92E4-413D-BE88-119D26CA755B}" type="slidenum">
              <a:rPr lang="en-US" altLang="ja-JP" smtClean="0"/>
              <a:pPr>
                <a:defRPr/>
              </a:pPr>
              <a:t>‹#›</a:t>
            </a:fld>
            <a:endParaRPr lang="en-US" altLang="ja-JP"/>
          </a:p>
        </p:txBody>
      </p:sp>
    </p:spTree>
    <p:extLst>
      <p:ext uri="{BB962C8B-B14F-4D97-AF65-F5344CB8AC3E}">
        <p14:creationId xmlns:p14="http://schemas.microsoft.com/office/powerpoint/2010/main" val="5300133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7" name="Slide Number Placeholder 6"/>
          <p:cNvSpPr>
            <a:spLocks noGrp="1"/>
          </p:cNvSpPr>
          <p:nvPr>
            <p:ph type="sldNum" sz="quarter" idx="12"/>
          </p:nvPr>
        </p:nvSpPr>
        <p:spPr/>
        <p:txBody>
          <a:bodyPr/>
          <a:lstStyle/>
          <a:p>
            <a:pPr>
              <a:defRPr/>
            </a:pPr>
            <a:fld id="{A5D2B887-5A11-4382-A922-28B82F8918DC}" type="slidenum">
              <a:rPr lang="en-US" altLang="ja-JP" smtClean="0"/>
              <a:pPr>
                <a:defRPr/>
              </a:pPr>
              <a:t>‹#›</a:t>
            </a:fld>
            <a:endParaRPr lang="en-US" altLang="ja-JP"/>
          </a:p>
        </p:txBody>
      </p:sp>
    </p:spTree>
    <p:extLst>
      <p:ext uri="{BB962C8B-B14F-4D97-AF65-F5344CB8AC3E}">
        <p14:creationId xmlns:p14="http://schemas.microsoft.com/office/powerpoint/2010/main" val="8025345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7" name="Slide Number Placeholder 6"/>
          <p:cNvSpPr>
            <a:spLocks noGrp="1"/>
          </p:cNvSpPr>
          <p:nvPr>
            <p:ph type="sldNum" sz="quarter" idx="12"/>
          </p:nvPr>
        </p:nvSpPr>
        <p:spPr/>
        <p:txBody>
          <a:bodyPr/>
          <a:lstStyle/>
          <a:p>
            <a:pPr>
              <a:defRPr/>
            </a:pPr>
            <a:fld id="{48E41976-F523-42B1-83FA-A83FF1B15D0B}" type="slidenum">
              <a:rPr lang="en-US" altLang="ja-JP" smtClean="0"/>
              <a:pPr>
                <a:defRPr/>
              </a:pPr>
              <a:t>‹#›</a:t>
            </a:fld>
            <a:endParaRPr lang="en-US" altLang="ja-JP"/>
          </a:p>
        </p:txBody>
      </p:sp>
    </p:spTree>
    <p:extLst>
      <p:ext uri="{BB962C8B-B14F-4D97-AF65-F5344CB8AC3E}">
        <p14:creationId xmlns:p14="http://schemas.microsoft.com/office/powerpoint/2010/main" val="31864683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A5D2B887-5A11-4382-A922-28B82F8918DC}" type="slidenum">
              <a:rPr lang="en-US" altLang="ja-JP" smtClean="0"/>
              <a:pPr>
                <a:defRPr/>
              </a:pPr>
              <a:t>‹#›</a:t>
            </a:fld>
            <a:endParaRPr lang="en-US" altLang="ja-JP"/>
          </a:p>
        </p:txBody>
      </p:sp>
    </p:spTree>
    <p:extLst>
      <p:ext uri="{BB962C8B-B14F-4D97-AF65-F5344CB8AC3E}">
        <p14:creationId xmlns:p14="http://schemas.microsoft.com/office/powerpoint/2010/main" val="31814974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E8C2E760-47C5-4525-A174-5122CA6F6C58}" type="slidenum">
              <a:rPr lang="en-US" altLang="ja-JP" smtClean="0"/>
              <a:pPr>
                <a:defRPr/>
              </a:pPr>
              <a:t>‹#›</a:t>
            </a:fld>
            <a:endParaRPr lang="en-US" altLang="ja-JP"/>
          </a:p>
        </p:txBody>
      </p:sp>
    </p:spTree>
    <p:extLst>
      <p:ext uri="{BB962C8B-B14F-4D97-AF65-F5344CB8AC3E}">
        <p14:creationId xmlns:p14="http://schemas.microsoft.com/office/powerpoint/2010/main" val="18904051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ja-JP" altLang="en-US"/>
              <a:t>マスター タイトルの書式設定</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a:defRPr/>
            </a:pPr>
            <a:fld id="{A5D2B887-5A11-4382-A922-28B82F8918DC}" type="slidenum">
              <a:rPr lang="en-US" altLang="ja-JP" smtClean="0"/>
              <a:pPr>
                <a:defRPr/>
              </a:pPr>
              <a:t>‹#›</a:t>
            </a:fld>
            <a:endParaRPr lang="en-US" altLang="ja-JP"/>
          </a:p>
        </p:txBody>
      </p:sp>
    </p:spTree>
    <p:extLst>
      <p:ext uri="{BB962C8B-B14F-4D97-AF65-F5344CB8AC3E}">
        <p14:creationId xmlns:p14="http://schemas.microsoft.com/office/powerpoint/2010/main" val="2848065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48E41976-F523-42B1-83FA-A83FF1B15D0B}" type="slidenum">
              <a:rPr lang="en-US" altLang="ja-JP" smtClean="0"/>
              <a:pPr>
                <a:defRPr/>
              </a:pPr>
              <a:t>‹#›</a:t>
            </a:fld>
            <a:endParaRPr lang="en-US" altLang="ja-JP"/>
          </a:p>
        </p:txBody>
      </p:sp>
    </p:spTree>
    <p:extLst>
      <p:ext uri="{BB962C8B-B14F-4D97-AF65-F5344CB8AC3E}">
        <p14:creationId xmlns:p14="http://schemas.microsoft.com/office/powerpoint/2010/main" val="171742629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2.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3.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4.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en-US" altLang="ja-JP"/>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ja-JP"/>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pPr>
              <a:defRPr/>
            </a:pPr>
            <a:fld id="{A5D2B887-5A11-4382-A922-28B82F8918DC}" type="slidenum">
              <a:rPr lang="en-US" altLang="ja-JP" smtClean="0"/>
              <a:pPr>
                <a:defRPr/>
              </a:pPr>
              <a:t>‹#›</a:t>
            </a:fld>
            <a:endParaRPr lang="en-US" altLang="ja-JP"/>
          </a:p>
        </p:txBody>
      </p:sp>
    </p:spTree>
    <p:extLst>
      <p:ext uri="{BB962C8B-B14F-4D97-AF65-F5344CB8AC3E}">
        <p14:creationId xmlns:p14="http://schemas.microsoft.com/office/powerpoint/2010/main" val="3006062984"/>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 id="2147484200" r:id="rId12"/>
    <p:sldLayoutId id="2147484201" r:id="rId13"/>
    <p:sldLayoutId id="2147484202" r:id="rId14"/>
    <p:sldLayoutId id="2147484203" r:id="rId15"/>
    <p:sldLayoutId id="2147484204" r:id="rId16"/>
    <p:sldLayoutId id="2147484127" r:id="rId17"/>
    <p:sldLayoutId id="2147484128" r:id="rId18"/>
    <p:sldLayoutId id="2147484129" r:id="rId19"/>
    <p:sldLayoutId id="2147484130" r:id="rId20"/>
    <p:sldLayoutId id="2147484131" r:id="rId21"/>
    <p:sldLayoutId id="2147484132" r:id="rId22"/>
    <p:sldLayoutId id="2147484133" r:id="rId23"/>
    <p:sldLayoutId id="2147484134" r:id="rId24"/>
    <p:sldLayoutId id="2147484135" r:id="rId25"/>
    <p:sldLayoutId id="2147484136" r:id="rId26"/>
    <p:sldLayoutId id="2147484137" r:id="rId27"/>
    <p:sldLayoutId id="2147484138" r:id="rId28"/>
    <p:sldLayoutId id="2147484139" r:id="rId29"/>
    <p:sldLayoutId id="2147484140" r:id="rId30"/>
    <p:sldLayoutId id="2147484141" r:id="rId31"/>
    <p:sldLayoutId id="2147484142" r:id="rId32"/>
  </p:sldLayoutIdLst>
  <p:txStyles>
    <p:titleStyle>
      <a:lvl1pPr algn="l" defTabSz="457200" rtl="0" eaLnBrk="1" latinLnBrk="0" hangingPunct="1">
        <a:spcBef>
          <a:spcPct val="0"/>
        </a:spcBef>
        <a:buNone/>
        <a:defRPr kumimoji="1" sz="36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en-US" altLang="ja-JP"/>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ja-JP"/>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pPr>
              <a:defRPr/>
            </a:pPr>
            <a:fld id="{A5D2B887-5A11-4382-A922-28B82F8918DC}" type="slidenum">
              <a:rPr lang="en-US" altLang="ja-JP" smtClean="0"/>
              <a:pPr>
                <a:defRPr/>
              </a:pPr>
              <a:t>‹#›</a:t>
            </a:fld>
            <a:endParaRPr lang="en-US" altLang="ja-JP"/>
          </a:p>
        </p:txBody>
      </p:sp>
    </p:spTree>
    <p:extLst>
      <p:ext uri="{BB962C8B-B14F-4D97-AF65-F5344CB8AC3E}">
        <p14:creationId xmlns:p14="http://schemas.microsoft.com/office/powerpoint/2010/main" val="1942474548"/>
      </p:ext>
    </p:extLst>
  </p:cSld>
  <p:clrMap bg1="lt1" tx1="dk1" bg2="lt2" tx2="dk2" accent1="accent1" accent2="accent2" accent3="accent3" accent4="accent4" accent5="accent5" accent6="accent6" hlink="hlink" folHlink="folHlink"/>
  <p:sldLayoutIdLst>
    <p:sldLayoutId id="2147484144" r:id="rId1"/>
    <p:sldLayoutId id="2147484145" r:id="rId2"/>
    <p:sldLayoutId id="2147484146" r:id="rId3"/>
    <p:sldLayoutId id="2147484147" r:id="rId4"/>
    <p:sldLayoutId id="2147484148" r:id="rId5"/>
    <p:sldLayoutId id="2147484149" r:id="rId6"/>
    <p:sldLayoutId id="2147484150" r:id="rId7"/>
    <p:sldLayoutId id="2147484151" r:id="rId8"/>
    <p:sldLayoutId id="2147484152" r:id="rId9"/>
    <p:sldLayoutId id="2147484153" r:id="rId10"/>
    <p:sldLayoutId id="2147484154" r:id="rId11"/>
    <p:sldLayoutId id="2147484155" r:id="rId12"/>
    <p:sldLayoutId id="2147484156" r:id="rId13"/>
    <p:sldLayoutId id="2147484157" r:id="rId14"/>
    <p:sldLayoutId id="2147484158" r:id="rId15"/>
    <p:sldLayoutId id="2147484159" r:id="rId16"/>
  </p:sldLayoutIdLst>
  <p:txStyles>
    <p:titleStyle>
      <a:lvl1pPr algn="l" defTabSz="457200" rtl="0" eaLnBrk="1" latinLnBrk="0" hangingPunct="1">
        <a:spcBef>
          <a:spcPct val="0"/>
        </a:spcBef>
        <a:buNone/>
        <a:defRPr kumimoji="1" sz="36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en-US" altLang="ja-JP"/>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ja-JP"/>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pPr>
              <a:defRPr/>
            </a:pPr>
            <a:fld id="{4C2F3BF5-3582-4747-8F82-8E869E40973E}" type="slidenum">
              <a:rPr lang="en-US" altLang="ja-JP" smtClean="0"/>
              <a:pPr>
                <a:defRPr/>
              </a:pPr>
              <a:t>‹#›</a:t>
            </a:fld>
            <a:endParaRPr lang="en-US" altLang="ja-JP"/>
          </a:p>
        </p:txBody>
      </p:sp>
    </p:spTree>
    <p:extLst>
      <p:ext uri="{BB962C8B-B14F-4D97-AF65-F5344CB8AC3E}">
        <p14:creationId xmlns:p14="http://schemas.microsoft.com/office/powerpoint/2010/main" val="255806009"/>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 id="2147484172" r:id="rId12"/>
    <p:sldLayoutId id="2147484173" r:id="rId13"/>
    <p:sldLayoutId id="2147484174" r:id="rId14"/>
    <p:sldLayoutId id="2147484175" r:id="rId15"/>
    <p:sldLayoutId id="2147484176" r:id="rId16"/>
  </p:sldLayoutIdLst>
  <p:txStyles>
    <p:titleStyle>
      <a:lvl1pPr algn="l" defTabSz="457200" rtl="0" eaLnBrk="1" latinLnBrk="0" hangingPunct="1">
        <a:spcBef>
          <a:spcPct val="0"/>
        </a:spcBef>
        <a:buNone/>
        <a:defRPr kumimoji="1" sz="36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pPr>
              <a:defRPr/>
            </a:pPr>
            <a:endParaRPr lang="en-US" altLang="ja-JP"/>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pPr>
              <a:defRPr/>
            </a:pPr>
            <a:endParaRPr lang="en-US" altLang="ja-JP"/>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pPr>
              <a:defRPr/>
            </a:pPr>
            <a:fld id="{A5D2B887-5A11-4382-A922-28B82F8918DC}" type="slidenum">
              <a:rPr lang="en-US" altLang="ja-JP" smtClean="0"/>
              <a:pPr>
                <a:defRPr/>
              </a:pPr>
              <a:t>‹#›</a:t>
            </a:fld>
            <a:endParaRPr lang="en-US" altLang="ja-JP"/>
          </a:p>
        </p:txBody>
      </p:sp>
    </p:spTree>
    <p:extLst>
      <p:ext uri="{BB962C8B-B14F-4D97-AF65-F5344CB8AC3E}">
        <p14:creationId xmlns:p14="http://schemas.microsoft.com/office/powerpoint/2010/main" val="1014249013"/>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34.xml"/><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1.xml"/><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2.xml"/><Relationship Id="rId1" Type="http://schemas.openxmlformats.org/officeDocument/2006/relationships/slideLayout" Target="../slideLayouts/slideLayout50.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5.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39.xml"/><Relationship Id="rId4" Type="http://schemas.openxmlformats.org/officeDocument/2006/relationships/image" Target="../media/image33.jpeg"/></Relationships>
</file>

<file path=ppt/slides/_rels/slide3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3.xml"/><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4.xml"/><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5.xml"/><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6.xml"/><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7.xml"/><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8.xml"/><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0.xml"/><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1.xml"/><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2.xml"/></Relationships>
</file>

<file path=ppt/slides/_rels/slide53.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53.xml"/><Relationship Id="rId1" Type="http://schemas.openxmlformats.org/officeDocument/2006/relationships/slideLayout" Target="../slideLayouts/slideLayout17.xml"/><Relationship Id="rId4" Type="http://schemas.openxmlformats.org/officeDocument/2006/relationships/image" Target="../media/image45.emf"/></Relationships>
</file>

<file path=ppt/slides/_rels/slide54.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notesSlide" Target="../notesSlides/notesSlide54.xml"/><Relationship Id="rId1" Type="http://schemas.openxmlformats.org/officeDocument/2006/relationships/slideLayout" Target="../slideLayouts/slideLayout17.xml"/><Relationship Id="rId4" Type="http://schemas.openxmlformats.org/officeDocument/2006/relationships/image" Target="../media/image46.emf"/></Relationships>
</file>

<file path=ppt/slides/_rels/slide55.xml.rels><?xml version="1.0" encoding="UTF-8" standalone="yes"?>
<Relationships xmlns="http://schemas.openxmlformats.org/package/2006/relationships"><Relationship Id="rId3" Type="http://schemas.openxmlformats.org/officeDocument/2006/relationships/package" Target="../embeddings/Microsoft_Word_Document2.docx"/><Relationship Id="rId2" Type="http://schemas.openxmlformats.org/officeDocument/2006/relationships/notesSlide" Target="../notesSlides/notesSlide55.xml"/><Relationship Id="rId1" Type="http://schemas.openxmlformats.org/officeDocument/2006/relationships/slideLayout" Target="../slideLayouts/slideLayout17.xml"/><Relationship Id="rId4" Type="http://schemas.openxmlformats.org/officeDocument/2006/relationships/image" Target="../media/image47.emf"/></Relationships>
</file>

<file path=ppt/slides/_rels/slide56.xml.rels><?xml version="1.0" encoding="UTF-8" standalone="yes"?>
<Relationships xmlns="http://schemas.openxmlformats.org/package/2006/relationships"><Relationship Id="rId3" Type="http://schemas.openxmlformats.org/officeDocument/2006/relationships/image" Target="../media/image48.tif"/><Relationship Id="rId2" Type="http://schemas.openxmlformats.org/officeDocument/2006/relationships/notesSlide" Target="../notesSlides/notesSlide56.xml"/><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タイトル 1">
            <a:extLst>
              <a:ext uri="{FF2B5EF4-FFF2-40B4-BE49-F238E27FC236}">
                <a16:creationId xmlns:a16="http://schemas.microsoft.com/office/drawing/2014/main" id="{E447F3F1-301D-43A1-907C-4E05423A3213}"/>
              </a:ext>
            </a:extLst>
          </p:cNvPr>
          <p:cNvSpPr>
            <a:spLocks noGrp="1" noChangeArrowheads="1"/>
          </p:cNvSpPr>
          <p:nvPr>
            <p:ph type="ctrTitle"/>
          </p:nvPr>
        </p:nvSpPr>
        <p:spPr>
          <a:xfrm>
            <a:off x="107504" y="5445224"/>
            <a:ext cx="9036496" cy="1368208"/>
          </a:xfrm>
        </p:spPr>
        <p:txBody>
          <a:bodyPr>
            <a:normAutofit fontScale="9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ja-JP" altLang="en-US" sz="4000" dirty="0">
                <a:latin typeface="HGP創英角ｺﾞｼｯｸUB" panose="020B0900000000000000" pitchFamily="50" charset="-128"/>
                <a:ea typeface="HGP創英角ｺﾞｼｯｸUB" panose="020B0900000000000000" pitchFamily="50" charset="-128"/>
              </a:rPr>
              <a:t>第４講</a:t>
            </a:r>
            <a:r>
              <a:rPr lang="ja-JP" altLang="en-US" sz="3600" dirty="0">
                <a:latin typeface="HGP創英角ｺﾞｼｯｸUB" panose="020B0900000000000000" pitchFamily="50" charset="-128"/>
                <a:ea typeface="HGP創英角ｺﾞｼｯｸUB" panose="020B0900000000000000" pitchFamily="50" charset="-128"/>
              </a:rPr>
              <a:t>　</a:t>
            </a:r>
            <a:r>
              <a:rPr lang="ja-JP" altLang="en-US" sz="4000" dirty="0">
                <a:latin typeface="HGP創英角ｺﾞｼｯｸUB" panose="020B0900000000000000" pitchFamily="50" charset="-128"/>
                <a:ea typeface="HGP創英角ｺﾞｼｯｸUB" panose="020B0900000000000000" pitchFamily="50" charset="-128"/>
              </a:rPr>
              <a:t>法然上人の生涯</a:t>
            </a:r>
            <a:br>
              <a:rPr lang="en-US" altLang="ja-JP" sz="4000" dirty="0">
                <a:latin typeface="HGP創英角ｺﾞｼｯｸUB" panose="020B0900000000000000" pitchFamily="50" charset="-128"/>
                <a:ea typeface="HGP創英角ｺﾞｼｯｸUB" panose="020B0900000000000000" pitchFamily="50" charset="-128"/>
              </a:rPr>
            </a:br>
            <a:r>
              <a:rPr lang="ja-JP" altLang="en-US" sz="3600" dirty="0">
                <a:latin typeface="HGP創英角ｺﾞｼｯｸUB" panose="020B0900000000000000" pitchFamily="50" charset="-128"/>
                <a:ea typeface="HGP創英角ｺﾞｼｯｸUB" panose="020B0900000000000000" pitchFamily="50" charset="-128"/>
              </a:rPr>
              <a:t>～万人が救われる教えを求めて～</a:t>
            </a:r>
            <a:br>
              <a:rPr lang="en-US" altLang="ja-JP" sz="4900" dirty="0">
                <a:latin typeface="HGP創英角ｺﾞｼｯｸUB" panose="020B0900000000000000" pitchFamily="50" charset="-128"/>
                <a:ea typeface="HGP創英角ｺﾞｼｯｸUB" panose="020B0900000000000000" pitchFamily="50" charset="-128"/>
              </a:rPr>
            </a:br>
            <a:br>
              <a:rPr lang="en-US" altLang="ja-JP" sz="1050" dirty="0">
                <a:latin typeface="HGP創英角ｺﾞｼｯｸUB" panose="020B0900000000000000" pitchFamily="50" charset="-128"/>
                <a:ea typeface="HGP創英角ｺﾞｼｯｸUB" panose="020B0900000000000000" pitchFamily="50" charset="-128"/>
              </a:rPr>
            </a:br>
            <a:r>
              <a:rPr lang="en-US" altLang="ja-JP" sz="1050" dirty="0">
                <a:latin typeface="HGP創英角ｺﾞｼｯｸUB" panose="020B0900000000000000" pitchFamily="50" charset="-128"/>
                <a:ea typeface="HGP創英角ｺﾞｼｯｸUB" panose="020B0900000000000000" pitchFamily="50" charset="-128"/>
              </a:rPr>
              <a:t>                                              </a:t>
            </a:r>
            <a:r>
              <a:rPr lang="ja-JP" altLang="en-US" sz="1050" dirty="0">
                <a:latin typeface="HGP創英角ｺﾞｼｯｸUB" panose="020B0900000000000000" pitchFamily="50" charset="-128"/>
                <a:ea typeface="HGP創英角ｺﾞｼｯｸUB" panose="020B0900000000000000" pitchFamily="50" charset="-128"/>
              </a:rPr>
              <a:t>　　　　　　　　　　　　　　　　　　　　　　</a:t>
            </a:r>
            <a:r>
              <a:rPr lang="ja-JP" altLang="en-US" sz="2000" dirty="0">
                <a:solidFill>
                  <a:prstClr val="black">
                    <a:lumMod val="85000"/>
                    <a:lumOff val="15000"/>
                  </a:prstClr>
                </a:solidFill>
                <a:latin typeface="HGP創英角ｺﾞｼｯｸUB" panose="020B0900000000000000" pitchFamily="50" charset="-128"/>
                <a:ea typeface="HGP創英角ｺﾞｼｯｸUB" panose="020B0900000000000000" pitchFamily="50" charset="-128"/>
              </a:rPr>
              <a:t>制作 浄土宗総合研究所 </a:t>
            </a:r>
            <a:r>
              <a:rPr lang="en-US" altLang="ja-JP" sz="2000" dirty="0">
                <a:solidFill>
                  <a:prstClr val="black">
                    <a:lumMod val="85000"/>
                    <a:lumOff val="15000"/>
                  </a:prstClr>
                </a:solidFill>
                <a:latin typeface="HGP創英角ｺﾞｼｯｸUB" panose="020B0900000000000000" pitchFamily="50" charset="-128"/>
                <a:ea typeface="HGP創英角ｺﾞｼｯｸUB" panose="020B0900000000000000" pitchFamily="50" charset="-128"/>
              </a:rPr>
              <a:t> </a:t>
            </a:r>
            <a:r>
              <a:rPr lang="ja-JP" altLang="en-US" sz="2000" dirty="0">
                <a:solidFill>
                  <a:prstClr val="black">
                    <a:lumMod val="85000"/>
                    <a:lumOff val="15000"/>
                  </a:prstClr>
                </a:solidFill>
                <a:latin typeface="HGP創英角ｺﾞｼｯｸUB" panose="020B0900000000000000" pitchFamily="50" charset="-128"/>
                <a:ea typeface="HGP創英角ｺﾞｼｯｸUB" panose="020B0900000000000000" pitchFamily="50" charset="-128"/>
              </a:rPr>
              <a:t>次世代継承に関する研究班</a:t>
            </a:r>
            <a:endParaRPr lang="ja-JP" altLang="en-US" sz="2000" dirty="0">
              <a:latin typeface="HGP創英角ｺﾞｼｯｸUB" panose="020B0900000000000000" pitchFamily="50" charset="-128"/>
              <a:ea typeface="HGP創英角ｺﾞｼｯｸUB" panose="020B0900000000000000" pitchFamily="50" charset="-128"/>
            </a:endParaRPr>
          </a:p>
        </p:txBody>
      </p:sp>
      <p:pic>
        <p:nvPicPr>
          <p:cNvPr id="5" name="図 4" descr="マップ&#10;&#10;自動的に生成された説明">
            <a:extLst>
              <a:ext uri="{FF2B5EF4-FFF2-40B4-BE49-F238E27FC236}">
                <a16:creationId xmlns:a16="http://schemas.microsoft.com/office/drawing/2014/main" id="{1A6A67B2-E8E9-483F-8665-B4D70AD589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68" y="56376"/>
            <a:ext cx="9172168" cy="5301208"/>
          </a:xfrm>
          <a:prstGeom prst="rect">
            <a:avLst/>
          </a:prstGeom>
        </p:spPr>
      </p:pic>
      <p:sp>
        <p:nvSpPr>
          <p:cNvPr id="8" name="タイトル 1">
            <a:extLst>
              <a:ext uri="{FF2B5EF4-FFF2-40B4-BE49-F238E27FC236}">
                <a16:creationId xmlns:a16="http://schemas.microsoft.com/office/drawing/2014/main" id="{5167D82D-796D-47EF-B60F-D274037893A3}"/>
              </a:ext>
            </a:extLst>
          </p:cNvPr>
          <p:cNvSpPr txBox="1">
            <a:spLocks noChangeArrowheads="1"/>
          </p:cNvSpPr>
          <p:nvPr/>
        </p:nvSpPr>
        <p:spPr>
          <a:xfrm>
            <a:off x="6695728" y="4941168"/>
            <a:ext cx="2448272" cy="504056"/>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kumimoji="1" sz="54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auto">
              <a:spcAft>
                <a:spcPts val="0"/>
              </a:spcAft>
            </a:pPr>
            <a:r>
              <a:rPr lang="en-US" altLang="ja-JP" sz="1400" dirty="0">
                <a:solidFill>
                  <a:schemeClr val="bg1"/>
                </a:solidFill>
                <a:latin typeface="HGP創英角ｺﾞｼｯｸUB" panose="020B0900000000000000" pitchFamily="50" charset="-128"/>
                <a:ea typeface="HGP創英角ｺﾞｼｯｸUB" panose="020B0900000000000000" pitchFamily="50" charset="-128"/>
              </a:rPr>
              <a:t>©2021 </a:t>
            </a:r>
            <a:r>
              <a:rPr lang="ja-JP" altLang="en-US" sz="1400" dirty="0">
                <a:solidFill>
                  <a:schemeClr val="bg1"/>
                </a:solidFill>
                <a:latin typeface="HGP創英角ｺﾞｼｯｸUB" panose="020B0900000000000000" pitchFamily="50" charset="-128"/>
                <a:ea typeface="HGP創英角ｺﾞｼｯｸUB" panose="020B0900000000000000" pitchFamily="50" charset="-128"/>
              </a:rPr>
              <a:t>知恩院</a:t>
            </a:r>
            <a:endParaRPr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a:p>
            <a:pPr fontAlgn="auto">
              <a:spcAft>
                <a:spcPts val="0"/>
              </a:spcAft>
            </a:pPr>
            <a:r>
              <a:rPr lang="ja-JP" altLang="ja-JP" sz="1100" dirty="0">
                <a:solidFill>
                  <a:schemeClr val="bg1"/>
                </a:solidFill>
                <a:effectLst/>
                <a:latin typeface="HGP創英角ｺﾞｼｯｸUB" panose="020B0900000000000000" pitchFamily="50" charset="-128"/>
                <a:ea typeface="HGP創英角ｺﾞｼｯｸUB" panose="020B0900000000000000" pitchFamily="50" charset="-128"/>
                <a:cs typeface="ＭＳ Ｐゴシック" panose="020B0600070205080204" pitchFamily="50" charset="-128"/>
              </a:rPr>
              <a:t>浄土宗『法然上人絵伝集成』より引用</a:t>
            </a:r>
          </a:p>
          <a:p>
            <a:pPr fontAlgn="auto">
              <a:spcAft>
                <a:spcPts val="0"/>
              </a:spcAft>
            </a:pPr>
            <a:endParaRPr lang="ja-JP" altLang="en-US" sz="14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a:extLst>
              <a:ext uri="{FF2B5EF4-FFF2-40B4-BE49-F238E27FC236}">
                <a16:creationId xmlns:a16="http://schemas.microsoft.com/office/drawing/2014/main" id="{8686C94D-344A-4D0C-ADD0-5C1D253E4CDF}"/>
              </a:ext>
            </a:extLst>
          </p:cNvPr>
          <p:cNvSpPr txBox="1"/>
          <p:nvPr/>
        </p:nvSpPr>
        <p:spPr>
          <a:xfrm>
            <a:off x="107504" y="5445224"/>
            <a:ext cx="1944216" cy="338554"/>
          </a:xfrm>
          <a:prstGeom prst="rect">
            <a:avLst/>
          </a:prstGeom>
          <a:noFill/>
        </p:spPr>
        <p:txBody>
          <a:bodyPr wrap="square" rtlCol="0">
            <a:spAutoFit/>
          </a:bodyPr>
          <a:lstStyle/>
          <a:p>
            <a:r>
              <a:rPr kumimoji="1" lang="ja-JP" altLang="en-US" sz="1600" dirty="0">
                <a:latin typeface="HGPｺﾞｼｯｸE" panose="020B0900000000000000" pitchFamily="50" charset="-128"/>
                <a:ea typeface="HGPｺﾞｼｯｸE" panose="020B0900000000000000" pitchFamily="50" charset="-128"/>
              </a:rPr>
              <a:t>慈悲つむぎセミナー</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コンテンツ プレースホルダー 5" descr="建物, 暮らし, ウィンドウ, 部屋 が含まれている画像&#10;&#10;自動的に生成された説明">
            <a:extLst>
              <a:ext uri="{FF2B5EF4-FFF2-40B4-BE49-F238E27FC236}">
                <a16:creationId xmlns:a16="http://schemas.microsoft.com/office/drawing/2014/main" id="{8354E4DE-AC42-4F36-901D-75FDF8864F4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171" y="-6362"/>
            <a:ext cx="9184801" cy="6891745"/>
          </a:xfrm>
        </p:spPr>
      </p:pic>
      <p:sp>
        <p:nvSpPr>
          <p:cNvPr id="24578" name="Rectangle 2">
            <a:extLst>
              <a:ext uri="{FF2B5EF4-FFF2-40B4-BE49-F238E27FC236}">
                <a16:creationId xmlns:a16="http://schemas.microsoft.com/office/drawing/2014/main" id="{777523CD-077A-4CF8-8E9F-CCFBFFB0F1E4}"/>
              </a:ext>
            </a:extLst>
          </p:cNvPr>
          <p:cNvSpPr>
            <a:spLocks noGrp="1" noChangeArrowheads="1"/>
          </p:cNvSpPr>
          <p:nvPr>
            <p:ph type="title"/>
          </p:nvPr>
        </p:nvSpPr>
        <p:spPr>
          <a:xfrm>
            <a:off x="2627784" y="3753427"/>
            <a:ext cx="2232248" cy="584200"/>
          </a:xfrm>
        </p:spPr>
        <p:txBody>
          <a:bodyPr/>
          <a:lstStyle/>
          <a:p>
            <a:pPr algn="l" eaLnBrk="1" hangingPunct="1"/>
            <a:r>
              <a:rPr lang="ja-JP" altLang="en-US" sz="3200" dirty="0">
                <a:solidFill>
                  <a:schemeClr val="bg1"/>
                </a:solidFill>
                <a:latin typeface="HGP創英角ｺﾞｼｯｸUB" panose="020B0900000000000000" pitchFamily="50" charset="-128"/>
                <a:ea typeface="HGP創英角ｺﾞｼｯｸUB" panose="020B0900000000000000" pitchFamily="50" charset="-128"/>
              </a:rPr>
              <a:t>叔父　観覚</a:t>
            </a:r>
            <a:endParaRPr lang="ja-JP" altLang="en-US" sz="48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24581" name="Text Box 7">
            <a:extLst>
              <a:ext uri="{FF2B5EF4-FFF2-40B4-BE49-F238E27FC236}">
                <a16:creationId xmlns:a16="http://schemas.microsoft.com/office/drawing/2014/main" id="{2F404257-9629-4500-A152-A257E0D4E3D0}"/>
              </a:ext>
            </a:extLst>
          </p:cNvPr>
          <p:cNvSpPr txBox="1">
            <a:spLocks noChangeArrowheads="1"/>
          </p:cNvSpPr>
          <p:nvPr/>
        </p:nvSpPr>
        <p:spPr bwMode="auto">
          <a:xfrm>
            <a:off x="7596336" y="3429000"/>
            <a:ext cx="1497012"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dirty="0">
                <a:solidFill>
                  <a:schemeClr val="bg1"/>
                </a:solidFill>
                <a:latin typeface="HGP創英角ｺﾞｼｯｸUB" panose="020B0900000000000000" pitchFamily="50" charset="-128"/>
                <a:ea typeface="HGP創英角ｺﾞｼｯｸUB" panose="020B0900000000000000" pitchFamily="50" charset="-128"/>
              </a:rPr>
              <a:t>勢至丸</a:t>
            </a:r>
          </a:p>
        </p:txBody>
      </p:sp>
      <p:sp>
        <p:nvSpPr>
          <p:cNvPr id="7" name="タイトル 1">
            <a:extLst>
              <a:ext uri="{FF2B5EF4-FFF2-40B4-BE49-F238E27FC236}">
                <a16:creationId xmlns:a16="http://schemas.microsoft.com/office/drawing/2014/main" id="{5AE81C28-1431-45A7-BBC2-983D900EA768}"/>
              </a:ext>
            </a:extLst>
          </p:cNvPr>
          <p:cNvSpPr txBox="1">
            <a:spLocks noChangeArrowheads="1"/>
          </p:cNvSpPr>
          <p:nvPr/>
        </p:nvSpPr>
        <p:spPr>
          <a:xfrm>
            <a:off x="6948264" y="6425952"/>
            <a:ext cx="2448272" cy="432048"/>
          </a:xfrm>
          <a:prstGeom prst="rect">
            <a:avLst/>
          </a:prstGeom>
        </p:spPr>
        <p:txBody>
          <a:bodyPr vert="horz" lIns="91440" tIns="45720" rIns="91440" bIns="45720" rtlCol="0" anchor="b">
            <a:normAutofit fontScale="90000" lnSpcReduction="10000"/>
          </a:bodyPr>
          <a:lstStyle>
            <a:lvl1pPr algn="l" defTabSz="457200" rtl="0" eaLnBrk="1" latinLnBrk="0" hangingPunct="1">
              <a:spcBef>
                <a:spcPct val="0"/>
              </a:spcBef>
              <a:buNone/>
              <a:defRPr kumimoji="1" sz="54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auto">
              <a:spcAft>
                <a:spcPts val="0"/>
              </a:spcAft>
            </a:pPr>
            <a:r>
              <a:rPr lang="en-US" altLang="ja-JP" sz="1400" dirty="0">
                <a:solidFill>
                  <a:schemeClr val="bg1"/>
                </a:solidFill>
                <a:latin typeface="HGP創英角ｺﾞｼｯｸUB" panose="020B0900000000000000" pitchFamily="50" charset="-128"/>
                <a:ea typeface="HGP創英角ｺﾞｼｯｸUB" panose="020B0900000000000000" pitchFamily="50" charset="-128"/>
              </a:rPr>
              <a:t>©2021 </a:t>
            </a:r>
            <a:r>
              <a:rPr lang="ja-JP" altLang="en-US" sz="1400" dirty="0">
                <a:solidFill>
                  <a:schemeClr val="bg1"/>
                </a:solidFill>
                <a:latin typeface="HGP創英角ｺﾞｼｯｸUB" panose="020B0900000000000000" pitchFamily="50" charset="-128"/>
                <a:ea typeface="HGP創英角ｺﾞｼｯｸUB" panose="020B0900000000000000" pitchFamily="50" charset="-128"/>
              </a:rPr>
              <a:t>知恩院</a:t>
            </a:r>
            <a:endParaRPr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a:p>
            <a:pPr fontAlgn="auto">
              <a:spcAft>
                <a:spcPts val="0"/>
              </a:spcAft>
            </a:pPr>
            <a:r>
              <a:rPr lang="ja-JP" altLang="ja-JP" sz="1100" dirty="0">
                <a:solidFill>
                  <a:schemeClr val="bg1"/>
                </a:solidFill>
                <a:effectLst/>
                <a:latin typeface="HGP創英角ｺﾞｼｯｸUB" panose="020B0900000000000000" pitchFamily="50" charset="-128"/>
                <a:ea typeface="HGP創英角ｺﾞｼｯｸUB" panose="020B0900000000000000" pitchFamily="50" charset="-128"/>
                <a:cs typeface="ＭＳ Ｐゴシック" panose="020B0600070205080204" pitchFamily="50" charset="-128"/>
              </a:rPr>
              <a:t>浄土宗『法然上人絵伝集成』より引用</a:t>
            </a:r>
          </a:p>
          <a:p>
            <a:pPr fontAlgn="auto">
              <a:spcAft>
                <a:spcPts val="0"/>
              </a:spcAft>
            </a:pPr>
            <a:endParaRPr lang="ja-JP" altLang="en-US" sz="1400" dirty="0">
              <a:solidFill>
                <a:schemeClr val="bg1"/>
              </a:solidFill>
              <a:latin typeface="HGP創英角ｺﾞｼｯｸUB" panose="020B0900000000000000" pitchFamily="50" charset="-128"/>
              <a:ea typeface="HGP創英角ｺﾞｼｯｸUB" panose="020B0900000000000000" pitchFamily="50" charset="-12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図 3" descr="マップ&#10;&#10;自動的に生成された説明">
            <a:extLst>
              <a:ext uri="{FF2B5EF4-FFF2-40B4-BE49-F238E27FC236}">
                <a16:creationId xmlns:a16="http://schemas.microsoft.com/office/drawing/2014/main" id="{4F81EF82-D7F1-4D23-B69E-8BB93F4408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8674" name="Rectangle 2">
            <a:extLst>
              <a:ext uri="{FF2B5EF4-FFF2-40B4-BE49-F238E27FC236}">
                <a16:creationId xmlns:a16="http://schemas.microsoft.com/office/drawing/2014/main" id="{8FB92B84-715B-4CEC-8177-D3B73E0EFFDF}"/>
              </a:ext>
            </a:extLst>
          </p:cNvPr>
          <p:cNvSpPr>
            <a:spLocks noGrp="1" noChangeArrowheads="1"/>
          </p:cNvSpPr>
          <p:nvPr>
            <p:ph type="title"/>
          </p:nvPr>
        </p:nvSpPr>
        <p:spPr>
          <a:xfrm rot="16200000">
            <a:off x="1439652" y="-999492"/>
            <a:ext cx="720080" cy="3240360"/>
          </a:xfrm>
        </p:spPr>
        <p:txBody>
          <a:bodyPr vert="eaVert">
            <a:normAutofit fontScale="90000"/>
          </a:bodyPr>
          <a:lstStyle/>
          <a:p>
            <a:pPr algn="ctr" eaLnBrk="1" hangingPunct="1"/>
            <a:r>
              <a:rPr lang="ja-JP" altLang="en-US" b="1" dirty="0">
                <a:solidFill>
                  <a:schemeClr val="bg1"/>
                </a:solidFill>
                <a:ea typeface="ＤＦＰ中楷書体-PSM" charset="-128"/>
              </a:rPr>
              <a:t>母との別れ</a:t>
            </a:r>
            <a:endParaRPr lang="ja-JP" altLang="en-US" b="1" dirty="0">
              <a:solidFill>
                <a:schemeClr val="bg1"/>
              </a:solidFill>
            </a:endParaRPr>
          </a:p>
        </p:txBody>
      </p:sp>
      <p:sp>
        <p:nvSpPr>
          <p:cNvPr id="5" name="タイトル 1">
            <a:extLst>
              <a:ext uri="{FF2B5EF4-FFF2-40B4-BE49-F238E27FC236}">
                <a16:creationId xmlns:a16="http://schemas.microsoft.com/office/drawing/2014/main" id="{D6F639F4-8A8B-465E-B69A-DA6377049C33}"/>
              </a:ext>
            </a:extLst>
          </p:cNvPr>
          <p:cNvSpPr txBox="1">
            <a:spLocks noChangeArrowheads="1"/>
          </p:cNvSpPr>
          <p:nvPr/>
        </p:nvSpPr>
        <p:spPr>
          <a:xfrm>
            <a:off x="6948264" y="6525344"/>
            <a:ext cx="2448272" cy="432048"/>
          </a:xfrm>
          <a:prstGeom prst="rect">
            <a:avLst/>
          </a:prstGeom>
        </p:spPr>
        <p:txBody>
          <a:bodyPr vert="horz" lIns="91440" tIns="45720" rIns="91440" bIns="45720" rtlCol="0" anchor="b">
            <a:normAutofit fontScale="90000" lnSpcReduction="10000"/>
          </a:bodyPr>
          <a:lstStyle>
            <a:lvl1pPr algn="l" defTabSz="457200" rtl="0" eaLnBrk="1" latinLnBrk="0" hangingPunct="1">
              <a:spcBef>
                <a:spcPct val="0"/>
              </a:spcBef>
              <a:buNone/>
              <a:defRPr kumimoji="1" sz="54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auto">
              <a:spcAft>
                <a:spcPts val="0"/>
              </a:spcAft>
            </a:pPr>
            <a:r>
              <a:rPr lang="en-US" altLang="ja-JP" sz="1400" dirty="0">
                <a:solidFill>
                  <a:schemeClr val="bg1"/>
                </a:solidFill>
                <a:latin typeface="HGP創英角ｺﾞｼｯｸUB" panose="020B0900000000000000" pitchFamily="50" charset="-128"/>
                <a:ea typeface="HGP創英角ｺﾞｼｯｸUB" panose="020B0900000000000000" pitchFamily="50" charset="-128"/>
              </a:rPr>
              <a:t>©2021 </a:t>
            </a:r>
            <a:r>
              <a:rPr lang="ja-JP" altLang="en-US" sz="1400" dirty="0">
                <a:solidFill>
                  <a:schemeClr val="bg1"/>
                </a:solidFill>
                <a:latin typeface="HGP創英角ｺﾞｼｯｸUB" panose="020B0900000000000000" pitchFamily="50" charset="-128"/>
                <a:ea typeface="HGP創英角ｺﾞｼｯｸUB" panose="020B0900000000000000" pitchFamily="50" charset="-128"/>
              </a:rPr>
              <a:t>知恩院</a:t>
            </a:r>
            <a:endParaRPr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a:p>
            <a:pPr fontAlgn="auto">
              <a:spcAft>
                <a:spcPts val="0"/>
              </a:spcAft>
            </a:pPr>
            <a:r>
              <a:rPr lang="ja-JP" altLang="ja-JP" sz="1100" dirty="0">
                <a:solidFill>
                  <a:schemeClr val="bg1"/>
                </a:solidFill>
                <a:effectLst/>
                <a:latin typeface="HGP創英角ｺﾞｼｯｸUB" panose="020B0900000000000000" pitchFamily="50" charset="-128"/>
                <a:ea typeface="HGP創英角ｺﾞｼｯｸUB" panose="020B0900000000000000" pitchFamily="50" charset="-128"/>
                <a:cs typeface="ＭＳ Ｐゴシック" panose="020B0600070205080204" pitchFamily="50" charset="-128"/>
              </a:rPr>
              <a:t>浄土宗『法然上人絵伝集成』より引用</a:t>
            </a:r>
          </a:p>
          <a:p>
            <a:pPr fontAlgn="auto">
              <a:spcAft>
                <a:spcPts val="0"/>
              </a:spcAft>
            </a:pPr>
            <a:endParaRPr lang="ja-JP" altLang="en-US" sz="1400" dirty="0">
              <a:solidFill>
                <a:schemeClr val="bg1"/>
              </a:solidFill>
              <a:latin typeface="HGP創英角ｺﾞｼｯｸUB" panose="020B0900000000000000" pitchFamily="50" charset="-128"/>
              <a:ea typeface="HGP創英角ｺﾞｼｯｸUB" panose="020B0900000000000000" pitchFamily="50" charset="-12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サブタイトル 2">
            <a:extLst>
              <a:ext uri="{FF2B5EF4-FFF2-40B4-BE49-F238E27FC236}">
                <a16:creationId xmlns:a16="http://schemas.microsoft.com/office/drawing/2014/main" id="{C1C322A9-F72A-429F-88B8-6496CF43812B}"/>
              </a:ext>
            </a:extLst>
          </p:cNvPr>
          <p:cNvSpPr>
            <a:spLocks noGrp="1" noChangeArrowheads="1"/>
          </p:cNvSpPr>
          <p:nvPr>
            <p:ph type="subTitle" idx="1"/>
          </p:nvPr>
        </p:nvSpPr>
        <p:spPr>
          <a:xfrm>
            <a:off x="755576" y="404663"/>
            <a:ext cx="3776663" cy="6183313"/>
          </a:xfrm>
        </p:spPr>
        <p:txBody>
          <a:bodyPr vert="eaVert">
            <a:normAutofit/>
          </a:bodyPr>
          <a:lstStyle/>
          <a:p>
            <a:pPr algn="l"/>
            <a:r>
              <a:rPr lang="ja-JP" altLang="en-US" sz="3600" dirty="0">
                <a:solidFill>
                  <a:schemeClr val="tx1"/>
                </a:solidFill>
                <a:latin typeface="HGP創英角ｺﾞｼｯｸUB" panose="020B0900000000000000" pitchFamily="50" charset="-128"/>
                <a:ea typeface="HGP創英角ｺﾞｼｯｸUB" panose="020B0900000000000000" pitchFamily="50" charset="-128"/>
              </a:rPr>
              <a:t>叡学西塔の北谷持宝房の源光がもとにつかはす。</a:t>
            </a:r>
            <a:endParaRPr lang="en-US" altLang="ja-JP" sz="3600" dirty="0">
              <a:solidFill>
                <a:schemeClr val="tx1"/>
              </a:solidFill>
              <a:latin typeface="HGP創英角ｺﾞｼｯｸUB" panose="020B0900000000000000" pitchFamily="50" charset="-128"/>
              <a:ea typeface="HGP創英角ｺﾞｼｯｸUB" panose="020B0900000000000000" pitchFamily="50" charset="-128"/>
            </a:endParaRPr>
          </a:p>
          <a:p>
            <a:pPr algn="l"/>
            <a:r>
              <a:rPr lang="ja-JP" altLang="en-US" sz="3600" dirty="0">
                <a:solidFill>
                  <a:schemeClr val="tx1"/>
                </a:solidFill>
                <a:latin typeface="HGP創英角ｺﾞｼｯｸUB" panose="020B0900000000000000" pitchFamily="50" charset="-128"/>
                <a:ea typeface="HGP創英角ｺﾞｼｯｸUB" panose="020B0900000000000000" pitchFamily="50" charset="-128"/>
              </a:rPr>
              <a:t>観覚の状云く「進上大聖文殊像一体」と。</a:t>
            </a:r>
            <a:endParaRPr lang="en-US" altLang="ja-JP" sz="3600" dirty="0">
              <a:solidFill>
                <a:schemeClr val="tx1"/>
              </a:solidFill>
              <a:latin typeface="HGP創英角ｺﾞｼｯｸUB" panose="020B0900000000000000" pitchFamily="50" charset="-128"/>
              <a:ea typeface="HGP創英角ｺﾞｼｯｸUB" panose="020B0900000000000000" pitchFamily="50" charset="-128"/>
            </a:endParaRPr>
          </a:p>
          <a:p>
            <a:pPr algn="l"/>
            <a:r>
              <a:rPr lang="ja-JP" altLang="en-US" sz="3600" dirty="0">
                <a:solidFill>
                  <a:schemeClr val="tx1"/>
                </a:solidFill>
                <a:latin typeface="HGP創英角ｺﾞｼｯｸUB" panose="020B0900000000000000" pitchFamily="50" charset="-128"/>
                <a:ea typeface="HGP創英角ｺﾞｼｯｸUB" panose="020B0900000000000000" pitchFamily="50" charset="-128"/>
              </a:rPr>
              <a:t>これ智恵のすぐれたる事をしめす心なりけり。</a:t>
            </a:r>
          </a:p>
        </p:txBody>
      </p:sp>
      <p:pic>
        <p:nvPicPr>
          <p:cNvPr id="4" name="図 3" descr="テキスト, 手紙&#10;&#10;自動的に生成された説明">
            <a:extLst>
              <a:ext uri="{FF2B5EF4-FFF2-40B4-BE49-F238E27FC236}">
                <a16:creationId xmlns:a16="http://schemas.microsoft.com/office/drawing/2014/main" id="{6541555C-A784-4A61-9BC9-0E41ED5A23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8" y="0"/>
            <a:ext cx="2808197" cy="6858000"/>
          </a:xfrm>
          <a:prstGeom prst="rect">
            <a:avLst/>
          </a:prstGeom>
        </p:spPr>
      </p:pic>
      <p:sp>
        <p:nvSpPr>
          <p:cNvPr id="8" name="角丸四角形 7">
            <a:extLst>
              <a:ext uri="{FF2B5EF4-FFF2-40B4-BE49-F238E27FC236}">
                <a16:creationId xmlns:a16="http://schemas.microsoft.com/office/drawing/2014/main" id="{CFE8F12A-5B4A-49E2-A573-5F8CA0CDCDE1}"/>
              </a:ext>
            </a:extLst>
          </p:cNvPr>
          <p:cNvSpPr/>
          <p:nvPr/>
        </p:nvSpPr>
        <p:spPr>
          <a:xfrm>
            <a:off x="5868144" y="836712"/>
            <a:ext cx="576064" cy="3672408"/>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 name="タイトル 1">
            <a:extLst>
              <a:ext uri="{FF2B5EF4-FFF2-40B4-BE49-F238E27FC236}">
                <a16:creationId xmlns:a16="http://schemas.microsoft.com/office/drawing/2014/main" id="{DCB6040C-604C-4085-AB69-6518E91DF0FB}"/>
              </a:ext>
            </a:extLst>
          </p:cNvPr>
          <p:cNvSpPr txBox="1">
            <a:spLocks noChangeArrowheads="1"/>
          </p:cNvSpPr>
          <p:nvPr/>
        </p:nvSpPr>
        <p:spPr>
          <a:xfrm>
            <a:off x="5652120" y="6587976"/>
            <a:ext cx="2448272" cy="432048"/>
          </a:xfrm>
          <a:prstGeom prst="rect">
            <a:avLst/>
          </a:prstGeom>
        </p:spPr>
        <p:txBody>
          <a:bodyPr vert="horz" lIns="91440" tIns="45720" rIns="91440" bIns="45720" rtlCol="0" anchor="b">
            <a:normAutofit fontScale="90000" lnSpcReduction="10000"/>
          </a:bodyPr>
          <a:lstStyle>
            <a:lvl1pPr algn="l" defTabSz="457200" rtl="0" eaLnBrk="1" latinLnBrk="0" hangingPunct="1">
              <a:spcBef>
                <a:spcPct val="0"/>
              </a:spcBef>
              <a:buNone/>
              <a:defRPr kumimoji="1" sz="54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auto">
              <a:spcAft>
                <a:spcPts val="0"/>
              </a:spcAft>
            </a:pPr>
            <a:r>
              <a:rPr lang="en-US" altLang="ja-JP" sz="1400" dirty="0">
                <a:solidFill>
                  <a:schemeClr val="bg1"/>
                </a:solidFill>
                <a:latin typeface="HGP創英角ｺﾞｼｯｸUB" panose="020B0900000000000000" pitchFamily="50" charset="-128"/>
                <a:ea typeface="HGP創英角ｺﾞｼｯｸUB" panose="020B0900000000000000" pitchFamily="50" charset="-128"/>
              </a:rPr>
              <a:t>©2021 </a:t>
            </a:r>
            <a:r>
              <a:rPr lang="ja-JP" altLang="en-US" sz="1400" dirty="0">
                <a:solidFill>
                  <a:schemeClr val="bg1"/>
                </a:solidFill>
                <a:latin typeface="HGP創英角ｺﾞｼｯｸUB" panose="020B0900000000000000" pitchFamily="50" charset="-128"/>
                <a:ea typeface="HGP創英角ｺﾞｼｯｸUB" panose="020B0900000000000000" pitchFamily="50" charset="-128"/>
              </a:rPr>
              <a:t>知恩院</a:t>
            </a:r>
            <a:endParaRPr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a:p>
            <a:pPr fontAlgn="auto">
              <a:spcAft>
                <a:spcPts val="0"/>
              </a:spcAft>
            </a:pPr>
            <a:r>
              <a:rPr lang="ja-JP" altLang="ja-JP" sz="1100" dirty="0">
                <a:solidFill>
                  <a:schemeClr val="bg1"/>
                </a:solidFill>
                <a:effectLst/>
                <a:latin typeface="HGP創英角ｺﾞｼｯｸUB" panose="020B0900000000000000" pitchFamily="50" charset="-128"/>
                <a:ea typeface="HGP創英角ｺﾞｼｯｸUB" panose="020B0900000000000000" pitchFamily="50" charset="-128"/>
                <a:cs typeface="ＭＳ Ｐゴシック" panose="020B0600070205080204" pitchFamily="50" charset="-128"/>
              </a:rPr>
              <a:t>浄土宗『法然上人絵伝集成』より引用</a:t>
            </a:r>
          </a:p>
          <a:p>
            <a:pPr fontAlgn="auto">
              <a:spcAft>
                <a:spcPts val="0"/>
              </a:spcAft>
            </a:pPr>
            <a:endParaRPr lang="ja-JP" altLang="en-US" sz="1400" dirty="0">
              <a:solidFill>
                <a:schemeClr val="bg1"/>
              </a:solidFill>
              <a:latin typeface="HGP創英角ｺﾞｼｯｸUB" panose="020B0900000000000000" pitchFamily="50" charset="-128"/>
              <a:ea typeface="HGP創英角ｺﾞｼｯｸUB" panose="020B0900000000000000" pitchFamily="50"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タイトル 1">
            <a:extLst>
              <a:ext uri="{FF2B5EF4-FFF2-40B4-BE49-F238E27FC236}">
                <a16:creationId xmlns:a16="http://schemas.microsoft.com/office/drawing/2014/main" id="{1C76E391-0ADE-4F4A-B987-26933E28C250}"/>
              </a:ext>
            </a:extLst>
          </p:cNvPr>
          <p:cNvSpPr txBox="1">
            <a:spLocks/>
          </p:cNvSpPr>
          <p:nvPr/>
        </p:nvSpPr>
        <p:spPr>
          <a:xfrm>
            <a:off x="107504" y="908720"/>
            <a:ext cx="3024336" cy="4680520"/>
          </a:xfrm>
          <a:prstGeom prst="rect">
            <a:avLst/>
          </a:prstGeom>
          <a:noFill/>
        </p:spPr>
        <p:txBody>
          <a:bodyPr vert="horz" lIns="91440" tIns="45720" rIns="91440" bIns="45720" rtlCol="0" anchor="ctr">
            <a:normAutofit/>
          </a:bodyPr>
          <a:lstStyle>
            <a:lvl1pPr algn="l" defTabSz="457200" rtl="0" eaLnBrk="1" latinLnBrk="0" hangingPunct="1">
              <a:spcBef>
                <a:spcPct val="0"/>
              </a:spcBef>
              <a:buNone/>
              <a:defRPr kumimoji="1" sz="54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auto">
              <a:spcAft>
                <a:spcPts val="0"/>
              </a:spcAft>
            </a:pPr>
            <a:r>
              <a:rPr lang="ja-JP" altLang="en-US" sz="4000" dirty="0">
                <a:latin typeface="HGP創英角ｺﾞｼｯｸUB" panose="020B0900000000000000" pitchFamily="50" charset="-128"/>
                <a:ea typeface="HGP創英角ｺﾞｼｯｸUB" panose="020B0900000000000000" pitchFamily="50" charset="-128"/>
              </a:rPr>
              <a:t>２</a:t>
            </a:r>
            <a:r>
              <a:rPr lang="en-US" altLang="ja-JP" sz="4000" dirty="0">
                <a:latin typeface="HGP創英角ｺﾞｼｯｸUB" panose="020B0900000000000000" pitchFamily="50" charset="-128"/>
                <a:ea typeface="HGP創英角ｺﾞｼｯｸUB" panose="020B0900000000000000" pitchFamily="50" charset="-128"/>
              </a:rPr>
              <a:t>. </a:t>
            </a:r>
            <a:r>
              <a:rPr lang="ja-JP" altLang="en-US" sz="4000" dirty="0">
                <a:latin typeface="HGP創英角ｺﾞｼｯｸUB" panose="020B0900000000000000" pitchFamily="50" charset="-128"/>
                <a:ea typeface="HGP創英角ｺﾞｼｯｸUB" panose="020B0900000000000000" pitchFamily="50" charset="-128"/>
              </a:rPr>
              <a:t>比叡山へ、</a:t>
            </a:r>
            <a:endParaRPr lang="en-US" altLang="ja-JP" sz="4000" dirty="0">
              <a:latin typeface="HGP創英角ｺﾞｼｯｸUB" panose="020B0900000000000000" pitchFamily="50" charset="-128"/>
              <a:ea typeface="HGP創英角ｺﾞｼｯｸUB" panose="020B0900000000000000" pitchFamily="50" charset="-128"/>
            </a:endParaRPr>
          </a:p>
          <a:p>
            <a:pPr algn="ctr" fontAlgn="auto">
              <a:spcAft>
                <a:spcPts val="0"/>
              </a:spcAft>
            </a:pPr>
            <a:r>
              <a:rPr lang="ja-JP" altLang="en-US" sz="4000" dirty="0">
                <a:latin typeface="HGP創英角ｺﾞｼｯｸUB" panose="020B0900000000000000" pitchFamily="50" charset="-128"/>
                <a:ea typeface="HGP創英角ｺﾞｼｯｸUB" panose="020B0900000000000000" pitchFamily="50" charset="-128"/>
              </a:rPr>
              <a:t>求道の</a:t>
            </a:r>
            <a:endParaRPr lang="en-US" altLang="ja-JP" sz="4000" dirty="0">
              <a:latin typeface="HGP創英角ｺﾞｼｯｸUB" panose="020B0900000000000000" pitchFamily="50" charset="-128"/>
              <a:ea typeface="HGP創英角ｺﾞｼｯｸUB" panose="020B0900000000000000" pitchFamily="50" charset="-128"/>
            </a:endParaRPr>
          </a:p>
          <a:p>
            <a:pPr algn="ctr" fontAlgn="auto">
              <a:spcAft>
                <a:spcPts val="0"/>
              </a:spcAft>
            </a:pPr>
            <a:r>
              <a:rPr lang="ja-JP" altLang="en-US" sz="4000" dirty="0">
                <a:latin typeface="HGP創英角ｺﾞｼｯｸUB" panose="020B0900000000000000" pitchFamily="50" charset="-128"/>
                <a:ea typeface="HGP創英角ｺﾞｼｯｸUB" panose="020B0900000000000000" pitchFamily="50" charset="-128"/>
              </a:rPr>
              <a:t>日々</a:t>
            </a:r>
          </a:p>
        </p:txBody>
      </p:sp>
      <p:pic>
        <p:nvPicPr>
          <p:cNvPr id="3" name="図 2" descr="古い, 絵画, テーブル, 描く が含まれている画像&#10;&#10;自動的に生成された説明">
            <a:extLst>
              <a:ext uri="{FF2B5EF4-FFF2-40B4-BE49-F238E27FC236}">
                <a16:creationId xmlns:a16="http://schemas.microsoft.com/office/drawing/2014/main" id="{3BBE9A30-31F5-493B-B726-B6D027C79033}"/>
              </a:ext>
            </a:extLst>
          </p:cNvPr>
          <p:cNvPicPr>
            <a:picLocks noChangeAspect="1"/>
          </p:cNvPicPr>
          <p:nvPr/>
        </p:nvPicPr>
        <p:blipFill rotWithShape="1">
          <a:blip r:embed="rId3">
            <a:extLst>
              <a:ext uri="{28A0092B-C50C-407E-A947-70E740481C1C}">
                <a14:useLocalDpi xmlns:a14="http://schemas.microsoft.com/office/drawing/2010/main" val="0"/>
              </a:ext>
            </a:extLst>
          </a:blip>
          <a:srcRect l="2854" r="6018"/>
          <a:stretch/>
        </p:blipFill>
        <p:spPr>
          <a:xfrm>
            <a:off x="3167335" y="-3068"/>
            <a:ext cx="5976665" cy="6861068"/>
          </a:xfrm>
          <a:prstGeom prst="rect">
            <a:avLst/>
          </a:prstGeom>
        </p:spPr>
      </p:pic>
      <p:sp>
        <p:nvSpPr>
          <p:cNvPr id="5" name="タイトル 1">
            <a:extLst>
              <a:ext uri="{FF2B5EF4-FFF2-40B4-BE49-F238E27FC236}">
                <a16:creationId xmlns:a16="http://schemas.microsoft.com/office/drawing/2014/main" id="{7147470B-A856-4FFA-B4D3-B8A6453C28D6}"/>
              </a:ext>
            </a:extLst>
          </p:cNvPr>
          <p:cNvSpPr txBox="1">
            <a:spLocks noChangeArrowheads="1"/>
          </p:cNvSpPr>
          <p:nvPr/>
        </p:nvSpPr>
        <p:spPr>
          <a:xfrm>
            <a:off x="6804248" y="6525344"/>
            <a:ext cx="2448272" cy="432048"/>
          </a:xfrm>
          <a:prstGeom prst="rect">
            <a:avLst/>
          </a:prstGeom>
        </p:spPr>
        <p:txBody>
          <a:bodyPr vert="horz" lIns="91440" tIns="45720" rIns="91440" bIns="45720" rtlCol="0" anchor="b">
            <a:normAutofit fontScale="90000" lnSpcReduction="10000"/>
          </a:bodyPr>
          <a:lstStyle>
            <a:lvl1pPr algn="l" defTabSz="457200" rtl="0" eaLnBrk="1" latinLnBrk="0" hangingPunct="1">
              <a:spcBef>
                <a:spcPct val="0"/>
              </a:spcBef>
              <a:buNone/>
              <a:defRPr kumimoji="1" sz="54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auto">
              <a:spcAft>
                <a:spcPts val="0"/>
              </a:spcAft>
            </a:pPr>
            <a:r>
              <a:rPr lang="en-US" altLang="ja-JP" sz="1400" dirty="0">
                <a:solidFill>
                  <a:schemeClr val="bg1"/>
                </a:solidFill>
                <a:latin typeface="HGP創英角ｺﾞｼｯｸUB" panose="020B0900000000000000" pitchFamily="50" charset="-128"/>
                <a:ea typeface="HGP創英角ｺﾞｼｯｸUB" panose="020B0900000000000000" pitchFamily="50" charset="-128"/>
              </a:rPr>
              <a:t>©2021 </a:t>
            </a:r>
            <a:r>
              <a:rPr lang="ja-JP" altLang="en-US" sz="1400" dirty="0">
                <a:solidFill>
                  <a:schemeClr val="bg1"/>
                </a:solidFill>
                <a:latin typeface="HGP創英角ｺﾞｼｯｸUB" panose="020B0900000000000000" pitchFamily="50" charset="-128"/>
                <a:ea typeface="HGP創英角ｺﾞｼｯｸUB" panose="020B0900000000000000" pitchFamily="50" charset="-128"/>
              </a:rPr>
              <a:t>知恩院</a:t>
            </a:r>
            <a:endParaRPr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a:p>
            <a:pPr fontAlgn="auto">
              <a:spcAft>
                <a:spcPts val="0"/>
              </a:spcAft>
            </a:pPr>
            <a:r>
              <a:rPr lang="ja-JP" altLang="ja-JP" sz="1100" dirty="0">
                <a:solidFill>
                  <a:schemeClr val="bg1"/>
                </a:solidFill>
                <a:effectLst/>
                <a:latin typeface="HGP創英角ｺﾞｼｯｸUB" panose="020B0900000000000000" pitchFamily="50" charset="-128"/>
                <a:ea typeface="HGP創英角ｺﾞｼｯｸUB" panose="020B0900000000000000" pitchFamily="50" charset="-128"/>
                <a:cs typeface="ＭＳ Ｐゴシック" panose="020B0600070205080204" pitchFamily="50" charset="-128"/>
              </a:rPr>
              <a:t>浄土宗『法然上人絵伝集成』より引用</a:t>
            </a:r>
          </a:p>
          <a:p>
            <a:pPr fontAlgn="auto">
              <a:spcAft>
                <a:spcPts val="0"/>
              </a:spcAft>
            </a:pPr>
            <a:endParaRPr lang="ja-JP" altLang="en-US" sz="1400" dirty="0">
              <a:solidFill>
                <a:schemeClr val="bg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955379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図 2" descr="ダイアグラム&#10;&#10;低い精度で自動的に生成された説明">
            <a:extLst>
              <a:ext uri="{FF2B5EF4-FFF2-40B4-BE49-F238E27FC236}">
                <a16:creationId xmlns:a16="http://schemas.microsoft.com/office/drawing/2014/main" id="{0D4BB898-5ACA-4D82-ADC1-09A9620038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5"/>
            <a:ext cx="9144000" cy="6856229"/>
          </a:xfrm>
          <a:prstGeom prst="rect">
            <a:avLst/>
          </a:prstGeom>
        </p:spPr>
      </p:pic>
      <p:sp>
        <p:nvSpPr>
          <p:cNvPr id="35842" name="タイトル 1">
            <a:extLst>
              <a:ext uri="{FF2B5EF4-FFF2-40B4-BE49-F238E27FC236}">
                <a16:creationId xmlns:a16="http://schemas.microsoft.com/office/drawing/2014/main" id="{F3BD4EB2-4747-4381-9EA8-778D11C1660C}"/>
              </a:ext>
            </a:extLst>
          </p:cNvPr>
          <p:cNvSpPr>
            <a:spLocks noGrp="1" noChangeArrowheads="1"/>
          </p:cNvSpPr>
          <p:nvPr>
            <p:ph type="title"/>
          </p:nvPr>
        </p:nvSpPr>
        <p:spPr>
          <a:xfrm>
            <a:off x="107504" y="5517232"/>
            <a:ext cx="5544616" cy="792088"/>
          </a:xfrm>
        </p:spPr>
        <p:txBody>
          <a:bodyPr>
            <a:noAutofit/>
          </a:bodyPr>
          <a:lstStyle/>
          <a:p>
            <a:pPr algn="ctr"/>
            <a:r>
              <a:rPr lang="ja-JP" altLang="en-US" sz="4000" dirty="0">
                <a:solidFill>
                  <a:schemeClr val="bg1"/>
                </a:solidFill>
                <a:latin typeface="HGP創英角ｺﾞｼｯｸUB" panose="020B0900000000000000" pitchFamily="50" charset="-128"/>
                <a:ea typeface="HGP創英角ｺﾞｼｯｸUB" panose="020B0900000000000000" pitchFamily="50" charset="-128"/>
              </a:rPr>
              <a:t>源光から講義を受ける</a:t>
            </a:r>
          </a:p>
        </p:txBody>
      </p:sp>
      <p:sp>
        <p:nvSpPr>
          <p:cNvPr id="6" name="タイトル 1">
            <a:extLst>
              <a:ext uri="{FF2B5EF4-FFF2-40B4-BE49-F238E27FC236}">
                <a16:creationId xmlns:a16="http://schemas.microsoft.com/office/drawing/2014/main" id="{517F8288-D83F-4EA3-8B57-DC0200337804}"/>
              </a:ext>
            </a:extLst>
          </p:cNvPr>
          <p:cNvSpPr txBox="1">
            <a:spLocks noChangeArrowheads="1"/>
          </p:cNvSpPr>
          <p:nvPr/>
        </p:nvSpPr>
        <p:spPr>
          <a:xfrm>
            <a:off x="6876256" y="6453336"/>
            <a:ext cx="2448272" cy="432048"/>
          </a:xfrm>
          <a:prstGeom prst="rect">
            <a:avLst/>
          </a:prstGeom>
        </p:spPr>
        <p:txBody>
          <a:bodyPr vert="horz" lIns="91440" tIns="45720" rIns="91440" bIns="45720" rtlCol="0" anchor="b">
            <a:normAutofit fontScale="90000" lnSpcReduction="10000"/>
          </a:bodyPr>
          <a:lstStyle>
            <a:lvl1pPr algn="l" defTabSz="457200" rtl="0" eaLnBrk="1" latinLnBrk="0" hangingPunct="1">
              <a:spcBef>
                <a:spcPct val="0"/>
              </a:spcBef>
              <a:buNone/>
              <a:defRPr kumimoji="1" sz="54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auto">
              <a:spcAft>
                <a:spcPts val="0"/>
              </a:spcAft>
            </a:pPr>
            <a:r>
              <a:rPr lang="en-US" altLang="ja-JP" sz="1400" dirty="0">
                <a:solidFill>
                  <a:schemeClr val="bg1"/>
                </a:solidFill>
                <a:latin typeface="HGP創英角ｺﾞｼｯｸUB" panose="020B0900000000000000" pitchFamily="50" charset="-128"/>
                <a:ea typeface="HGP創英角ｺﾞｼｯｸUB" panose="020B0900000000000000" pitchFamily="50" charset="-128"/>
              </a:rPr>
              <a:t>©2021 </a:t>
            </a:r>
            <a:r>
              <a:rPr lang="ja-JP" altLang="en-US" sz="1400" dirty="0">
                <a:solidFill>
                  <a:schemeClr val="bg1"/>
                </a:solidFill>
                <a:latin typeface="HGP創英角ｺﾞｼｯｸUB" panose="020B0900000000000000" pitchFamily="50" charset="-128"/>
                <a:ea typeface="HGP創英角ｺﾞｼｯｸUB" panose="020B0900000000000000" pitchFamily="50" charset="-128"/>
              </a:rPr>
              <a:t>知恩院</a:t>
            </a:r>
            <a:endParaRPr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a:p>
            <a:pPr fontAlgn="auto">
              <a:spcAft>
                <a:spcPts val="0"/>
              </a:spcAft>
            </a:pPr>
            <a:r>
              <a:rPr lang="ja-JP" altLang="ja-JP" sz="1100" dirty="0">
                <a:solidFill>
                  <a:schemeClr val="bg1"/>
                </a:solidFill>
                <a:effectLst/>
                <a:latin typeface="HGP創英角ｺﾞｼｯｸUB" panose="020B0900000000000000" pitchFamily="50" charset="-128"/>
                <a:ea typeface="HGP創英角ｺﾞｼｯｸUB" panose="020B0900000000000000" pitchFamily="50" charset="-128"/>
                <a:cs typeface="ＭＳ Ｐゴシック" panose="020B0600070205080204" pitchFamily="50" charset="-128"/>
              </a:rPr>
              <a:t>浄土宗『法然上人絵伝集成』より引用</a:t>
            </a:r>
          </a:p>
          <a:p>
            <a:pPr fontAlgn="auto">
              <a:spcAft>
                <a:spcPts val="0"/>
              </a:spcAft>
            </a:pPr>
            <a:endParaRPr lang="ja-JP" altLang="en-US" sz="1400" dirty="0">
              <a:solidFill>
                <a:schemeClr val="bg1"/>
              </a:solidFill>
              <a:latin typeface="HGP創英角ｺﾞｼｯｸUB" panose="020B0900000000000000" pitchFamily="50" charset="-128"/>
              <a:ea typeface="HGP創英角ｺﾞｼｯｸUB" panose="020B0900000000000000" pitchFamily="50" charset="-12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コンテンツ プレースホルダー 6" descr="建物の絵画&#10;&#10;中程度の精度で自動的に生成された説明">
            <a:extLst>
              <a:ext uri="{FF2B5EF4-FFF2-40B4-BE49-F238E27FC236}">
                <a16:creationId xmlns:a16="http://schemas.microsoft.com/office/drawing/2014/main" id="{8DACA8F9-9729-4930-920C-6E0D82BD49E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943" y="-1565"/>
            <a:ext cx="9184943" cy="6886983"/>
          </a:xfrm>
        </p:spPr>
      </p:pic>
      <p:sp>
        <p:nvSpPr>
          <p:cNvPr id="37891" name="Rectangle 2">
            <a:extLst>
              <a:ext uri="{FF2B5EF4-FFF2-40B4-BE49-F238E27FC236}">
                <a16:creationId xmlns:a16="http://schemas.microsoft.com/office/drawing/2014/main" id="{79662128-0AED-45E4-96FD-77D1E1C1B28C}"/>
              </a:ext>
            </a:extLst>
          </p:cNvPr>
          <p:cNvSpPr>
            <a:spLocks noGrp="1" noChangeArrowheads="1"/>
          </p:cNvSpPr>
          <p:nvPr>
            <p:ph type="title"/>
          </p:nvPr>
        </p:nvSpPr>
        <p:spPr>
          <a:xfrm>
            <a:off x="1187624" y="5843770"/>
            <a:ext cx="6444717" cy="609600"/>
          </a:xfrm>
        </p:spPr>
        <p:txBody>
          <a:bodyPr>
            <a:normAutofit fontScale="90000"/>
          </a:bodyPr>
          <a:lstStyle/>
          <a:p>
            <a:pPr algn="ctr" eaLnBrk="1" hangingPunct="1"/>
            <a:r>
              <a:rPr lang="ja-JP" altLang="en-US" b="1" dirty="0">
                <a:solidFill>
                  <a:schemeClr val="bg1"/>
                </a:solidFill>
              </a:rPr>
              <a:t>十八歳 法然房源空と名付けられる</a:t>
            </a:r>
          </a:p>
        </p:txBody>
      </p:sp>
      <p:sp>
        <p:nvSpPr>
          <p:cNvPr id="6" name="タイトル 1">
            <a:extLst>
              <a:ext uri="{FF2B5EF4-FFF2-40B4-BE49-F238E27FC236}">
                <a16:creationId xmlns:a16="http://schemas.microsoft.com/office/drawing/2014/main" id="{705AE8CA-97AA-42EB-B765-0762E11C668F}"/>
              </a:ext>
            </a:extLst>
          </p:cNvPr>
          <p:cNvSpPr txBox="1">
            <a:spLocks noChangeArrowheads="1"/>
          </p:cNvSpPr>
          <p:nvPr/>
        </p:nvSpPr>
        <p:spPr>
          <a:xfrm>
            <a:off x="6876256" y="6612842"/>
            <a:ext cx="2448272" cy="432048"/>
          </a:xfrm>
          <a:prstGeom prst="rect">
            <a:avLst/>
          </a:prstGeom>
        </p:spPr>
        <p:txBody>
          <a:bodyPr vert="horz" lIns="91440" tIns="45720" rIns="91440" bIns="45720" rtlCol="0" anchor="b">
            <a:normAutofit fontScale="90000" lnSpcReduction="10000"/>
          </a:bodyPr>
          <a:lstStyle>
            <a:lvl1pPr algn="l" defTabSz="457200" rtl="0" eaLnBrk="1" latinLnBrk="0" hangingPunct="1">
              <a:spcBef>
                <a:spcPct val="0"/>
              </a:spcBef>
              <a:buNone/>
              <a:defRPr kumimoji="1" sz="54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auto">
              <a:spcAft>
                <a:spcPts val="0"/>
              </a:spcAft>
            </a:pPr>
            <a:r>
              <a:rPr lang="en-US" altLang="ja-JP" sz="1400" dirty="0">
                <a:solidFill>
                  <a:schemeClr val="bg1"/>
                </a:solidFill>
                <a:latin typeface="HGP創英角ｺﾞｼｯｸUB" panose="020B0900000000000000" pitchFamily="50" charset="-128"/>
                <a:ea typeface="HGP創英角ｺﾞｼｯｸUB" panose="020B0900000000000000" pitchFamily="50" charset="-128"/>
              </a:rPr>
              <a:t>©2021 </a:t>
            </a:r>
            <a:r>
              <a:rPr lang="ja-JP" altLang="en-US" sz="1400" dirty="0">
                <a:solidFill>
                  <a:schemeClr val="bg1"/>
                </a:solidFill>
                <a:latin typeface="HGP創英角ｺﾞｼｯｸUB" panose="020B0900000000000000" pitchFamily="50" charset="-128"/>
                <a:ea typeface="HGP創英角ｺﾞｼｯｸUB" panose="020B0900000000000000" pitchFamily="50" charset="-128"/>
              </a:rPr>
              <a:t>知恩院</a:t>
            </a:r>
            <a:endParaRPr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a:p>
            <a:pPr fontAlgn="auto">
              <a:spcAft>
                <a:spcPts val="0"/>
              </a:spcAft>
            </a:pPr>
            <a:r>
              <a:rPr lang="ja-JP" altLang="ja-JP" sz="1100" dirty="0">
                <a:solidFill>
                  <a:schemeClr val="bg1"/>
                </a:solidFill>
                <a:effectLst/>
                <a:latin typeface="HGP創英角ｺﾞｼｯｸUB" panose="020B0900000000000000" pitchFamily="50" charset="-128"/>
                <a:ea typeface="HGP創英角ｺﾞｼｯｸUB" panose="020B0900000000000000" pitchFamily="50" charset="-128"/>
                <a:cs typeface="ＭＳ Ｐゴシック" panose="020B0600070205080204" pitchFamily="50" charset="-128"/>
              </a:rPr>
              <a:t>浄土宗『法然上人絵伝集成』より引用</a:t>
            </a:r>
          </a:p>
          <a:p>
            <a:pPr fontAlgn="auto">
              <a:spcAft>
                <a:spcPts val="0"/>
              </a:spcAft>
            </a:pPr>
            <a:endParaRPr lang="ja-JP" altLang="en-US" sz="1400" dirty="0">
              <a:solidFill>
                <a:schemeClr val="bg1"/>
              </a:solidFill>
              <a:latin typeface="HGP創英角ｺﾞｼｯｸUB" panose="020B0900000000000000" pitchFamily="50" charset="-128"/>
              <a:ea typeface="HGP創英角ｺﾞｼｯｸUB" panose="020B0900000000000000" pitchFamily="50" charset="-128"/>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コンテンツ プレースホルダー 6" descr="屋内, 建物, 写真, 古い が含まれている画像&#10;&#10;自動的に生成された説明">
            <a:extLst>
              <a:ext uri="{FF2B5EF4-FFF2-40B4-BE49-F238E27FC236}">
                <a16:creationId xmlns:a16="http://schemas.microsoft.com/office/drawing/2014/main" id="{7C7A5539-1946-431F-A2C5-8DD66CF50A1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59476"/>
            <a:ext cx="9227612" cy="6917476"/>
          </a:xfrm>
        </p:spPr>
      </p:pic>
      <p:sp>
        <p:nvSpPr>
          <p:cNvPr id="39938" name="Rectangle 2">
            <a:extLst>
              <a:ext uri="{FF2B5EF4-FFF2-40B4-BE49-F238E27FC236}">
                <a16:creationId xmlns:a16="http://schemas.microsoft.com/office/drawing/2014/main" id="{53FB894C-9D9F-4BE8-BF2C-13960EB10E40}"/>
              </a:ext>
            </a:extLst>
          </p:cNvPr>
          <p:cNvSpPr>
            <a:spLocks noGrp="1" noChangeArrowheads="1"/>
          </p:cNvSpPr>
          <p:nvPr>
            <p:ph type="title"/>
          </p:nvPr>
        </p:nvSpPr>
        <p:spPr>
          <a:xfrm>
            <a:off x="1115616" y="6114733"/>
            <a:ext cx="5976664" cy="842392"/>
          </a:xfrm>
        </p:spPr>
        <p:txBody>
          <a:bodyPr/>
          <a:lstStyle/>
          <a:p>
            <a:pPr eaLnBrk="1" hangingPunct="1"/>
            <a:r>
              <a:rPr lang="ja-JP" altLang="en-US" sz="3600" dirty="0">
                <a:solidFill>
                  <a:schemeClr val="bg1"/>
                </a:solidFill>
                <a:latin typeface="HGP創英角ｺﾞｼｯｸUB" panose="020B0900000000000000" pitchFamily="50" charset="-128"/>
                <a:ea typeface="HGP創英角ｺﾞｼｯｸUB" panose="020B0900000000000000" pitchFamily="50" charset="-128"/>
              </a:rPr>
              <a:t>京都　嵯峨　清凉寺（釈迦堂）</a:t>
            </a:r>
          </a:p>
        </p:txBody>
      </p:sp>
      <p:sp>
        <p:nvSpPr>
          <p:cNvPr id="6" name="タイトル 1">
            <a:extLst>
              <a:ext uri="{FF2B5EF4-FFF2-40B4-BE49-F238E27FC236}">
                <a16:creationId xmlns:a16="http://schemas.microsoft.com/office/drawing/2014/main" id="{4CDA6D69-5C87-49E7-A53A-44E2FCA8E000}"/>
              </a:ext>
            </a:extLst>
          </p:cNvPr>
          <p:cNvSpPr txBox="1">
            <a:spLocks noChangeArrowheads="1"/>
          </p:cNvSpPr>
          <p:nvPr/>
        </p:nvSpPr>
        <p:spPr>
          <a:xfrm>
            <a:off x="6876256" y="6500800"/>
            <a:ext cx="2448272" cy="432048"/>
          </a:xfrm>
          <a:prstGeom prst="rect">
            <a:avLst/>
          </a:prstGeom>
        </p:spPr>
        <p:txBody>
          <a:bodyPr vert="horz" lIns="91440" tIns="45720" rIns="91440" bIns="45720" rtlCol="0" anchor="b">
            <a:normAutofit fontScale="90000" lnSpcReduction="10000"/>
          </a:bodyPr>
          <a:lstStyle>
            <a:lvl1pPr algn="l" defTabSz="457200" rtl="0" eaLnBrk="1" latinLnBrk="0" hangingPunct="1">
              <a:spcBef>
                <a:spcPct val="0"/>
              </a:spcBef>
              <a:buNone/>
              <a:defRPr kumimoji="1" sz="54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auto">
              <a:spcAft>
                <a:spcPts val="0"/>
              </a:spcAft>
            </a:pPr>
            <a:r>
              <a:rPr lang="en-US" altLang="ja-JP" sz="1400" dirty="0">
                <a:solidFill>
                  <a:schemeClr val="bg1"/>
                </a:solidFill>
                <a:latin typeface="HGP創英角ｺﾞｼｯｸUB" panose="020B0900000000000000" pitchFamily="50" charset="-128"/>
                <a:ea typeface="HGP創英角ｺﾞｼｯｸUB" panose="020B0900000000000000" pitchFamily="50" charset="-128"/>
              </a:rPr>
              <a:t>©2021 </a:t>
            </a:r>
            <a:r>
              <a:rPr lang="ja-JP" altLang="en-US" sz="1400" dirty="0">
                <a:solidFill>
                  <a:schemeClr val="bg1"/>
                </a:solidFill>
                <a:latin typeface="HGP創英角ｺﾞｼｯｸUB" panose="020B0900000000000000" pitchFamily="50" charset="-128"/>
                <a:ea typeface="HGP創英角ｺﾞｼｯｸUB" panose="020B0900000000000000" pitchFamily="50" charset="-128"/>
              </a:rPr>
              <a:t>知恩院</a:t>
            </a:r>
            <a:endParaRPr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a:p>
            <a:pPr fontAlgn="auto">
              <a:spcAft>
                <a:spcPts val="0"/>
              </a:spcAft>
            </a:pPr>
            <a:r>
              <a:rPr lang="ja-JP" altLang="ja-JP" sz="1100" dirty="0">
                <a:solidFill>
                  <a:schemeClr val="bg1"/>
                </a:solidFill>
                <a:effectLst/>
                <a:latin typeface="HGP創英角ｺﾞｼｯｸUB" panose="020B0900000000000000" pitchFamily="50" charset="-128"/>
                <a:ea typeface="HGP創英角ｺﾞｼｯｸUB" panose="020B0900000000000000" pitchFamily="50" charset="-128"/>
                <a:cs typeface="ＭＳ Ｐゴシック" panose="020B0600070205080204" pitchFamily="50" charset="-128"/>
              </a:rPr>
              <a:t>浄土宗『法然上人絵伝集成』より引用</a:t>
            </a:r>
          </a:p>
          <a:p>
            <a:pPr fontAlgn="auto">
              <a:spcAft>
                <a:spcPts val="0"/>
              </a:spcAft>
            </a:pPr>
            <a:endParaRPr lang="ja-JP" altLang="en-US" sz="1400" dirty="0">
              <a:solidFill>
                <a:schemeClr val="bg1"/>
              </a:solidFill>
              <a:latin typeface="HGP創英角ｺﾞｼｯｸUB" panose="020B0900000000000000" pitchFamily="50" charset="-128"/>
              <a:ea typeface="HGP創英角ｺﾞｼｯｸUB" panose="020B0900000000000000" pitchFamily="50" charset="-128"/>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1027">
            <a:extLst>
              <a:ext uri="{FF2B5EF4-FFF2-40B4-BE49-F238E27FC236}">
                <a16:creationId xmlns:a16="http://schemas.microsoft.com/office/drawing/2014/main" id="{78D23D0A-C187-4817-997A-86009D111FE4}"/>
              </a:ext>
            </a:extLst>
          </p:cNvPr>
          <p:cNvSpPr>
            <a:spLocks noGrp="1" noChangeArrowheads="1"/>
          </p:cNvSpPr>
          <p:nvPr>
            <p:ph type="body" orient="vert" idx="1"/>
          </p:nvPr>
        </p:nvSpPr>
        <p:spPr>
          <a:xfrm>
            <a:off x="323528" y="476672"/>
            <a:ext cx="8424936" cy="6048672"/>
          </a:xfrm>
        </p:spPr>
        <p:txBody>
          <a:bodyPr>
            <a:normAutofit lnSpcReduction="10000"/>
          </a:bodyPr>
          <a:lstStyle/>
          <a:p>
            <a:pPr eaLnBrk="1" hangingPunct="1">
              <a:lnSpc>
                <a:spcPct val="150000"/>
              </a:lnSpc>
              <a:buFontTx/>
              <a:buNone/>
            </a:pPr>
            <a:r>
              <a:rPr lang="ja-JP" altLang="en-US" sz="3600" b="1" dirty="0">
                <a:solidFill>
                  <a:schemeClr val="tx1"/>
                </a:solidFill>
                <a:latin typeface="HGP行書体" panose="03000600000000000000" pitchFamily="66" charset="-128"/>
                <a:ea typeface="HGP行書体" panose="03000600000000000000" pitchFamily="66" charset="-128"/>
              </a:rPr>
              <a:t>かなしきかな、かなしきかな。</a:t>
            </a:r>
            <a:endParaRPr lang="en-US" altLang="ja-JP" sz="3600" b="1" dirty="0">
              <a:solidFill>
                <a:schemeClr val="tx1"/>
              </a:solidFill>
              <a:latin typeface="HGP行書体" panose="03000600000000000000" pitchFamily="66" charset="-128"/>
              <a:ea typeface="HGP行書体" panose="03000600000000000000" pitchFamily="66" charset="-128"/>
            </a:endParaRPr>
          </a:p>
          <a:p>
            <a:pPr eaLnBrk="1" hangingPunct="1">
              <a:lnSpc>
                <a:spcPct val="150000"/>
              </a:lnSpc>
              <a:buFontTx/>
              <a:buNone/>
            </a:pPr>
            <a:r>
              <a:rPr lang="ja-JP" altLang="en-US" sz="3600" b="1" dirty="0">
                <a:solidFill>
                  <a:schemeClr val="tx1"/>
                </a:solidFill>
                <a:latin typeface="HGP行書体" panose="03000600000000000000" pitchFamily="66" charset="-128"/>
                <a:ea typeface="HGP行書体" panose="03000600000000000000" pitchFamily="66" charset="-128"/>
              </a:rPr>
              <a:t>　　　　いかがせん、いかがせん。</a:t>
            </a:r>
            <a:endParaRPr lang="en-US" altLang="ja-JP" sz="3600" b="1" dirty="0">
              <a:solidFill>
                <a:schemeClr val="tx1"/>
              </a:solidFill>
              <a:latin typeface="HGP行書体" panose="03000600000000000000" pitchFamily="66" charset="-128"/>
              <a:ea typeface="HGP行書体" panose="03000600000000000000" pitchFamily="66" charset="-128"/>
            </a:endParaRPr>
          </a:p>
          <a:p>
            <a:pPr algn="ctr" eaLnBrk="1" hangingPunct="1">
              <a:lnSpc>
                <a:spcPct val="150000"/>
              </a:lnSpc>
              <a:buFontTx/>
              <a:buNone/>
            </a:pPr>
            <a:r>
              <a:rPr lang="ja-JP" altLang="en-US" sz="3600" b="1" dirty="0">
                <a:solidFill>
                  <a:schemeClr val="tx1"/>
                </a:solidFill>
                <a:latin typeface="HGP行書体" panose="03000600000000000000" pitchFamily="66" charset="-128"/>
                <a:ea typeface="HGP行書体" panose="03000600000000000000" pitchFamily="66" charset="-128"/>
              </a:rPr>
              <a:t>（</a:t>
            </a:r>
            <a:r>
              <a:rPr lang="en-US" altLang="ja-JP" sz="3600" b="1" dirty="0">
                <a:solidFill>
                  <a:schemeClr val="tx1"/>
                </a:solidFill>
                <a:latin typeface="HGP行書体" panose="03000600000000000000" pitchFamily="66" charset="-128"/>
                <a:ea typeface="HGP行書体" panose="03000600000000000000" pitchFamily="66" charset="-128"/>
              </a:rPr>
              <a:t>…</a:t>
            </a:r>
            <a:r>
              <a:rPr lang="ja-JP" altLang="en-US" sz="3600" b="1" dirty="0">
                <a:solidFill>
                  <a:schemeClr val="tx1"/>
                </a:solidFill>
                <a:latin typeface="HGP行書体" panose="03000600000000000000" pitchFamily="66" charset="-128"/>
                <a:ea typeface="HGP行書体" panose="03000600000000000000" pitchFamily="66" charset="-128"/>
              </a:rPr>
              <a:t>中略</a:t>
            </a:r>
            <a:r>
              <a:rPr lang="en-US" altLang="ja-JP" sz="3600" b="1" dirty="0">
                <a:solidFill>
                  <a:schemeClr val="tx1"/>
                </a:solidFill>
                <a:latin typeface="HGP行書体" panose="03000600000000000000" pitchFamily="66" charset="-128"/>
                <a:ea typeface="HGP行書体" panose="03000600000000000000" pitchFamily="66" charset="-128"/>
              </a:rPr>
              <a:t>…</a:t>
            </a:r>
            <a:r>
              <a:rPr lang="ja-JP" altLang="en-US" sz="3600" b="1" dirty="0">
                <a:solidFill>
                  <a:schemeClr val="tx1"/>
                </a:solidFill>
                <a:latin typeface="HGP行書体" panose="03000600000000000000" pitchFamily="66" charset="-128"/>
                <a:ea typeface="HGP行書体" panose="03000600000000000000" pitchFamily="66" charset="-128"/>
              </a:rPr>
              <a:t>）</a:t>
            </a:r>
            <a:endParaRPr lang="en-US" altLang="ja-JP" sz="3600" b="1" dirty="0">
              <a:solidFill>
                <a:schemeClr val="tx1"/>
              </a:solidFill>
              <a:latin typeface="HGP行書体" panose="03000600000000000000" pitchFamily="66" charset="-128"/>
              <a:ea typeface="HGP行書体" panose="03000600000000000000" pitchFamily="66" charset="-128"/>
            </a:endParaRPr>
          </a:p>
          <a:p>
            <a:pPr eaLnBrk="1" hangingPunct="1">
              <a:lnSpc>
                <a:spcPct val="150000"/>
              </a:lnSpc>
              <a:buFontTx/>
              <a:buNone/>
            </a:pPr>
            <a:r>
              <a:rPr lang="ja-JP" altLang="en-US" sz="3600" b="1" dirty="0">
                <a:solidFill>
                  <a:schemeClr val="tx1"/>
                </a:solidFill>
                <a:latin typeface="HGP行書体" panose="03000600000000000000" pitchFamily="66" charset="-128"/>
                <a:ea typeface="HGP行書体" panose="03000600000000000000" pitchFamily="66" charset="-128"/>
              </a:rPr>
              <a:t>わが心に相応する法門ありや。</a:t>
            </a:r>
            <a:endParaRPr lang="en-US" altLang="ja-JP" sz="3600" b="1" dirty="0">
              <a:solidFill>
                <a:schemeClr val="tx1"/>
              </a:solidFill>
              <a:latin typeface="HGP行書体" panose="03000600000000000000" pitchFamily="66" charset="-128"/>
              <a:ea typeface="HGP行書体" panose="03000600000000000000" pitchFamily="66" charset="-128"/>
            </a:endParaRPr>
          </a:p>
          <a:p>
            <a:pPr eaLnBrk="1" hangingPunct="1">
              <a:lnSpc>
                <a:spcPct val="150000"/>
              </a:lnSpc>
              <a:buFontTx/>
              <a:buNone/>
            </a:pPr>
            <a:r>
              <a:rPr lang="ja-JP" altLang="en-US" sz="3600" b="1" dirty="0">
                <a:solidFill>
                  <a:schemeClr val="tx1"/>
                </a:solidFill>
                <a:latin typeface="HGP行書体" panose="03000600000000000000" pitchFamily="66" charset="-128"/>
                <a:ea typeface="HGP行書体" panose="03000600000000000000" pitchFamily="66" charset="-128"/>
              </a:rPr>
              <a:t>わが身にたへたる修行やあると、</a:t>
            </a:r>
            <a:endParaRPr lang="en-US" altLang="ja-JP" sz="3600" b="1" dirty="0">
              <a:solidFill>
                <a:schemeClr val="tx1"/>
              </a:solidFill>
              <a:latin typeface="HGP行書体" panose="03000600000000000000" pitchFamily="66" charset="-128"/>
              <a:ea typeface="HGP行書体" panose="03000600000000000000" pitchFamily="66" charset="-128"/>
            </a:endParaRPr>
          </a:p>
          <a:p>
            <a:pPr eaLnBrk="1" hangingPunct="1">
              <a:lnSpc>
                <a:spcPct val="150000"/>
              </a:lnSpc>
              <a:buFontTx/>
              <a:buNone/>
            </a:pPr>
            <a:r>
              <a:rPr lang="ja-JP" altLang="en-US" sz="3600" b="1" dirty="0">
                <a:solidFill>
                  <a:schemeClr val="tx1"/>
                </a:solidFill>
                <a:latin typeface="HGP行書体" panose="03000600000000000000" pitchFamily="66" charset="-128"/>
                <a:ea typeface="HGP行書体" panose="03000600000000000000" pitchFamily="66" charset="-128"/>
              </a:rPr>
              <a:t>よろづの智者にもとめ、</a:t>
            </a:r>
            <a:endParaRPr lang="en-US" altLang="ja-JP" sz="3600" b="1" dirty="0">
              <a:solidFill>
                <a:schemeClr val="tx1"/>
              </a:solidFill>
              <a:latin typeface="HGP行書体" panose="03000600000000000000" pitchFamily="66" charset="-128"/>
              <a:ea typeface="HGP行書体" panose="03000600000000000000" pitchFamily="66" charset="-128"/>
            </a:endParaRPr>
          </a:p>
          <a:p>
            <a:pPr eaLnBrk="1" hangingPunct="1">
              <a:lnSpc>
                <a:spcPct val="150000"/>
              </a:lnSpc>
              <a:buFontTx/>
              <a:buNone/>
            </a:pPr>
            <a:r>
              <a:rPr lang="ja-JP" altLang="en-US" sz="3600" b="1" dirty="0">
                <a:solidFill>
                  <a:schemeClr val="tx1"/>
                </a:solidFill>
                <a:latin typeface="HGP行書体" panose="03000600000000000000" pitchFamily="66" charset="-128"/>
                <a:ea typeface="HGP行書体" panose="03000600000000000000" pitchFamily="66" charset="-128"/>
              </a:rPr>
              <a:t>もろもろの学者にとぶらひしに、</a:t>
            </a:r>
            <a:endParaRPr lang="en-US" altLang="ja-JP" sz="3600" b="1" dirty="0">
              <a:solidFill>
                <a:schemeClr val="tx1"/>
              </a:solidFill>
              <a:latin typeface="HGP行書体" panose="03000600000000000000" pitchFamily="66" charset="-128"/>
              <a:ea typeface="HGP行書体" panose="03000600000000000000" pitchFamily="66" charset="-128"/>
            </a:endParaRPr>
          </a:p>
          <a:p>
            <a:pPr eaLnBrk="1" hangingPunct="1">
              <a:lnSpc>
                <a:spcPct val="150000"/>
              </a:lnSpc>
              <a:buFontTx/>
              <a:buNone/>
            </a:pPr>
            <a:r>
              <a:rPr lang="ja-JP" altLang="en-US" sz="3600" b="1" dirty="0">
                <a:solidFill>
                  <a:schemeClr val="tx1"/>
                </a:solidFill>
                <a:latin typeface="HGP行書体" panose="03000600000000000000" pitchFamily="66" charset="-128"/>
                <a:ea typeface="HGP行書体" panose="03000600000000000000" pitchFamily="66" charset="-128"/>
              </a:rPr>
              <a:t>　　おしうるに人もなく、</a:t>
            </a:r>
            <a:endParaRPr lang="en-US" altLang="ja-JP" sz="3600" b="1" dirty="0">
              <a:solidFill>
                <a:schemeClr val="tx1"/>
              </a:solidFill>
              <a:latin typeface="HGP行書体" panose="03000600000000000000" pitchFamily="66" charset="-128"/>
              <a:ea typeface="HGP行書体" panose="03000600000000000000" pitchFamily="66" charset="-128"/>
            </a:endParaRPr>
          </a:p>
          <a:p>
            <a:pPr eaLnBrk="1" hangingPunct="1">
              <a:lnSpc>
                <a:spcPct val="150000"/>
              </a:lnSpc>
              <a:buFontTx/>
              <a:buNone/>
            </a:pPr>
            <a:r>
              <a:rPr lang="ja-JP" altLang="en-US" sz="3600" b="1" dirty="0">
                <a:solidFill>
                  <a:schemeClr val="tx1"/>
                </a:solidFill>
                <a:latin typeface="HGP行書体" panose="03000600000000000000" pitchFamily="66" charset="-128"/>
                <a:ea typeface="HGP行書体" panose="03000600000000000000" pitchFamily="66" charset="-128"/>
              </a:rPr>
              <a:t>　　　　　しめすともがらもなし。</a:t>
            </a:r>
          </a:p>
          <a:p>
            <a:pPr eaLnBrk="1" hangingPunct="1">
              <a:lnSpc>
                <a:spcPct val="150000"/>
              </a:lnSpc>
              <a:buFontTx/>
              <a:buNone/>
            </a:pPr>
            <a:endParaRPr lang="ja-JP" altLang="en-US" sz="3600" b="1" dirty="0">
              <a:solidFill>
                <a:schemeClr val="tx1"/>
              </a:solidFill>
              <a:latin typeface="HGP行書体" panose="03000600000000000000" pitchFamily="66" charset="-128"/>
              <a:ea typeface="HGP行書体" panose="03000600000000000000" pitchFamily="66" charset="-128"/>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タイトル 9">
            <a:extLst>
              <a:ext uri="{FF2B5EF4-FFF2-40B4-BE49-F238E27FC236}">
                <a16:creationId xmlns:a16="http://schemas.microsoft.com/office/drawing/2014/main" id="{3F4A5D4D-AA7A-4B2D-8A6A-F3791680A9A8}"/>
              </a:ext>
            </a:extLst>
          </p:cNvPr>
          <p:cNvSpPr>
            <a:spLocks noGrp="1"/>
          </p:cNvSpPr>
          <p:nvPr>
            <p:ph type="title"/>
          </p:nvPr>
        </p:nvSpPr>
        <p:spPr>
          <a:xfrm>
            <a:off x="1547664" y="6165304"/>
            <a:ext cx="6589200" cy="692696"/>
          </a:xfrm>
        </p:spPr>
        <p:txBody>
          <a:bodyPr/>
          <a:lstStyle/>
          <a:p>
            <a:pPr algn="ctr"/>
            <a:r>
              <a:rPr lang="ja-JP" altLang="en-US" b="1" dirty="0"/>
              <a:t>比叡山 青龍寺報恩蔵</a:t>
            </a:r>
          </a:p>
        </p:txBody>
      </p:sp>
      <p:pic>
        <p:nvPicPr>
          <p:cNvPr id="5" name="コンテンツ プレースホルダー 4" descr="石の壁の家&#10;&#10;自動的に生成された説明">
            <a:extLst>
              <a:ext uri="{FF2B5EF4-FFF2-40B4-BE49-F238E27FC236}">
                <a16:creationId xmlns:a16="http://schemas.microsoft.com/office/drawing/2014/main" id="{AD9E7497-C17F-49EA-87BD-2DE66583E684}"/>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0"/>
            <a:ext cx="9139237" cy="6092825"/>
          </a:xfrm>
        </p:spPr>
      </p:pic>
      <p:sp>
        <p:nvSpPr>
          <p:cNvPr id="12" name="タイトル 1">
            <a:extLst>
              <a:ext uri="{FF2B5EF4-FFF2-40B4-BE49-F238E27FC236}">
                <a16:creationId xmlns:a16="http://schemas.microsoft.com/office/drawing/2014/main" id="{F110D18A-5997-489B-9087-1E7DDE206200}"/>
              </a:ext>
            </a:extLst>
          </p:cNvPr>
          <p:cNvSpPr txBox="1">
            <a:spLocks noChangeArrowheads="1"/>
          </p:cNvSpPr>
          <p:nvPr/>
        </p:nvSpPr>
        <p:spPr>
          <a:xfrm>
            <a:off x="7344776" y="5622107"/>
            <a:ext cx="1584176" cy="337972"/>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kumimoji="1" sz="54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auto">
              <a:spcAft>
                <a:spcPts val="0"/>
              </a:spcAft>
            </a:pPr>
            <a:r>
              <a:rPr lang="en-US" altLang="ja-JP" sz="1400" dirty="0">
                <a:solidFill>
                  <a:schemeClr val="bg1"/>
                </a:solidFill>
                <a:latin typeface="HGP創英角ｺﾞｼｯｸUB" panose="020B0900000000000000" pitchFamily="50" charset="-128"/>
                <a:ea typeface="HGP創英角ｺﾞｼｯｸUB" panose="020B0900000000000000" pitchFamily="50" charset="-128"/>
              </a:rPr>
              <a:t>©2021 </a:t>
            </a:r>
            <a:r>
              <a:rPr lang="ja-JP" altLang="en-US" sz="1400" dirty="0">
                <a:solidFill>
                  <a:schemeClr val="bg1"/>
                </a:solidFill>
                <a:latin typeface="HGP創英角ｺﾞｼｯｸUB" panose="020B0900000000000000" pitchFamily="50" charset="-128"/>
                <a:ea typeface="HGP創英角ｺﾞｼｯｸUB" panose="020B0900000000000000" pitchFamily="50" charset="-128"/>
              </a:rPr>
              <a:t>青龍寺</a:t>
            </a:r>
          </a:p>
        </p:txBody>
      </p:sp>
    </p:spTree>
    <p:extLst>
      <p:ext uri="{BB962C8B-B14F-4D97-AF65-F5344CB8AC3E}">
        <p14:creationId xmlns:p14="http://schemas.microsoft.com/office/powerpoint/2010/main" val="5400180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タイトル 1">
            <a:extLst>
              <a:ext uri="{FF2B5EF4-FFF2-40B4-BE49-F238E27FC236}">
                <a16:creationId xmlns:a16="http://schemas.microsoft.com/office/drawing/2014/main" id="{7FA7E28F-C267-4F95-917A-447F8D00B64E}"/>
              </a:ext>
            </a:extLst>
          </p:cNvPr>
          <p:cNvSpPr txBox="1">
            <a:spLocks/>
          </p:cNvSpPr>
          <p:nvPr/>
        </p:nvSpPr>
        <p:spPr>
          <a:xfrm>
            <a:off x="479200" y="-2422555"/>
            <a:ext cx="9144000" cy="974993"/>
          </a:xfrm>
          <a:prstGeom prst="rect">
            <a:avLst/>
          </a:prstGeom>
          <a:solidFill>
            <a:schemeClr val="lt1"/>
          </a:solidFill>
        </p:spPr>
        <p:txBody>
          <a:bodyPr vert="horz" lIns="91440" tIns="45720" rIns="91440" bIns="45720" rtlCol="0" anchor="ctr">
            <a:normAutofit/>
          </a:bodyPr>
          <a:lstStyle>
            <a:lvl1pPr algn="l" defTabSz="457200" rtl="0" eaLnBrk="1" latinLnBrk="0" hangingPunct="1">
              <a:spcBef>
                <a:spcPct val="0"/>
              </a:spcBef>
              <a:buNone/>
              <a:defRPr kumimoji="1" sz="54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ctr" fontAlgn="auto">
              <a:spcAft>
                <a:spcPts val="0"/>
              </a:spcAft>
            </a:pPr>
            <a:r>
              <a:rPr lang="ja-JP" altLang="en-US" sz="4200" dirty="0">
                <a:latin typeface="HGP創英角ｺﾞｼｯｸUB" panose="020B0900000000000000" pitchFamily="50" charset="-128"/>
                <a:ea typeface="HGP創英角ｺﾞｼｯｸUB" panose="020B0900000000000000" pitchFamily="50" charset="-128"/>
              </a:rPr>
              <a:t>３．浄土宗を開く</a:t>
            </a:r>
          </a:p>
        </p:txBody>
      </p:sp>
      <p:sp>
        <p:nvSpPr>
          <p:cNvPr id="16" name="タイトル 1">
            <a:extLst>
              <a:ext uri="{FF2B5EF4-FFF2-40B4-BE49-F238E27FC236}">
                <a16:creationId xmlns:a16="http://schemas.microsoft.com/office/drawing/2014/main" id="{C60D4DBF-D605-44A7-8FDD-2BF7043E9644}"/>
              </a:ext>
            </a:extLst>
          </p:cNvPr>
          <p:cNvSpPr txBox="1">
            <a:spLocks/>
          </p:cNvSpPr>
          <p:nvPr/>
        </p:nvSpPr>
        <p:spPr>
          <a:xfrm>
            <a:off x="323528" y="1484784"/>
            <a:ext cx="2952328" cy="2664296"/>
          </a:xfrm>
          <a:prstGeom prst="rect">
            <a:avLst/>
          </a:prstGeom>
          <a:noFill/>
        </p:spPr>
        <p:txBody>
          <a:bodyPr vert="horz" lIns="91440" tIns="45720" rIns="91440" bIns="45720" rtlCol="0" anchor="ctr">
            <a:normAutofit/>
          </a:bodyPr>
          <a:lstStyle>
            <a:lvl1pPr algn="l" defTabSz="457200" rtl="0" eaLnBrk="1" latinLnBrk="0" hangingPunct="1">
              <a:spcBef>
                <a:spcPct val="0"/>
              </a:spcBef>
              <a:buNone/>
              <a:defRPr kumimoji="1" sz="54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r" fontAlgn="auto">
              <a:spcAft>
                <a:spcPts val="0"/>
              </a:spcAft>
            </a:pPr>
            <a:r>
              <a:rPr lang="ja-JP" altLang="en-US" sz="4000" dirty="0">
                <a:latin typeface="HGP創英角ｺﾞｼｯｸUB" panose="020B0900000000000000" pitchFamily="50" charset="-128"/>
                <a:ea typeface="HGP創英角ｺﾞｼｯｸUB" panose="020B0900000000000000" pitchFamily="50" charset="-128"/>
              </a:rPr>
              <a:t>３．浄土宗を   　</a:t>
            </a:r>
            <a:endParaRPr lang="en-US" altLang="ja-JP" sz="4000" dirty="0">
              <a:latin typeface="HGP創英角ｺﾞｼｯｸUB" panose="020B0900000000000000" pitchFamily="50" charset="-128"/>
              <a:ea typeface="HGP創英角ｺﾞｼｯｸUB" panose="020B0900000000000000" pitchFamily="50" charset="-128"/>
            </a:endParaRPr>
          </a:p>
          <a:p>
            <a:pPr algn="r" fontAlgn="auto">
              <a:spcAft>
                <a:spcPts val="0"/>
              </a:spcAft>
            </a:pPr>
            <a:r>
              <a:rPr lang="ja-JP" altLang="en-US" sz="4000" dirty="0">
                <a:latin typeface="HGP創英角ｺﾞｼｯｸUB" panose="020B0900000000000000" pitchFamily="50" charset="-128"/>
                <a:ea typeface="HGP創英角ｺﾞｼｯｸUB" panose="020B0900000000000000" pitchFamily="50" charset="-128"/>
              </a:rPr>
              <a:t>          開く</a:t>
            </a:r>
          </a:p>
        </p:txBody>
      </p:sp>
      <p:pic>
        <p:nvPicPr>
          <p:cNvPr id="6" name="図 5" descr="屋内, 猫, 座る, 立つ が含まれている画像&#10;&#10;自動的に生成された説明">
            <a:extLst>
              <a:ext uri="{FF2B5EF4-FFF2-40B4-BE49-F238E27FC236}">
                <a16:creationId xmlns:a16="http://schemas.microsoft.com/office/drawing/2014/main" id="{1C6AF6B2-8937-4592-B856-936C5D5AF7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5897" y="0"/>
            <a:ext cx="5519854" cy="6858000"/>
          </a:xfrm>
          <a:prstGeom prst="rect">
            <a:avLst/>
          </a:prstGeom>
        </p:spPr>
      </p:pic>
      <p:sp>
        <p:nvSpPr>
          <p:cNvPr id="7" name="タイトル 1">
            <a:extLst>
              <a:ext uri="{FF2B5EF4-FFF2-40B4-BE49-F238E27FC236}">
                <a16:creationId xmlns:a16="http://schemas.microsoft.com/office/drawing/2014/main" id="{564C83FF-B428-4A89-9750-6AB8F6EE508E}"/>
              </a:ext>
            </a:extLst>
          </p:cNvPr>
          <p:cNvSpPr txBox="1">
            <a:spLocks noChangeArrowheads="1"/>
          </p:cNvSpPr>
          <p:nvPr/>
        </p:nvSpPr>
        <p:spPr>
          <a:xfrm>
            <a:off x="6876256" y="6439644"/>
            <a:ext cx="2448272" cy="432048"/>
          </a:xfrm>
          <a:prstGeom prst="rect">
            <a:avLst/>
          </a:prstGeom>
        </p:spPr>
        <p:txBody>
          <a:bodyPr vert="horz" lIns="91440" tIns="45720" rIns="91440" bIns="45720" rtlCol="0" anchor="b">
            <a:normAutofit fontScale="90000" lnSpcReduction="10000"/>
          </a:bodyPr>
          <a:lstStyle>
            <a:lvl1pPr algn="l" defTabSz="457200" rtl="0" eaLnBrk="1" latinLnBrk="0" hangingPunct="1">
              <a:spcBef>
                <a:spcPct val="0"/>
              </a:spcBef>
              <a:buNone/>
              <a:defRPr kumimoji="1" sz="54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auto">
              <a:spcAft>
                <a:spcPts val="0"/>
              </a:spcAft>
            </a:pPr>
            <a:r>
              <a:rPr lang="en-US" altLang="ja-JP" sz="1400" dirty="0">
                <a:solidFill>
                  <a:schemeClr val="bg1"/>
                </a:solidFill>
                <a:latin typeface="HGP創英角ｺﾞｼｯｸUB" panose="020B0900000000000000" pitchFamily="50" charset="-128"/>
                <a:ea typeface="HGP創英角ｺﾞｼｯｸUB" panose="020B0900000000000000" pitchFamily="50" charset="-128"/>
              </a:rPr>
              <a:t>©2021 </a:t>
            </a:r>
            <a:r>
              <a:rPr lang="ja-JP" altLang="en-US" sz="1400" dirty="0">
                <a:solidFill>
                  <a:schemeClr val="bg1"/>
                </a:solidFill>
                <a:latin typeface="HGP創英角ｺﾞｼｯｸUB" panose="020B0900000000000000" pitchFamily="50" charset="-128"/>
                <a:ea typeface="HGP創英角ｺﾞｼｯｸUB" panose="020B0900000000000000" pitchFamily="50" charset="-128"/>
              </a:rPr>
              <a:t>知恩院</a:t>
            </a:r>
            <a:endParaRPr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a:p>
            <a:pPr fontAlgn="auto">
              <a:spcAft>
                <a:spcPts val="0"/>
              </a:spcAft>
            </a:pPr>
            <a:r>
              <a:rPr lang="ja-JP" altLang="ja-JP" sz="1100" dirty="0">
                <a:solidFill>
                  <a:schemeClr val="bg1"/>
                </a:solidFill>
                <a:effectLst/>
                <a:latin typeface="HGP創英角ｺﾞｼｯｸUB" panose="020B0900000000000000" pitchFamily="50" charset="-128"/>
                <a:ea typeface="HGP創英角ｺﾞｼｯｸUB" panose="020B0900000000000000" pitchFamily="50" charset="-128"/>
                <a:cs typeface="ＭＳ Ｐゴシック" panose="020B0600070205080204" pitchFamily="50" charset="-128"/>
              </a:rPr>
              <a:t>浄土宗『法然上人絵伝集成』より引用</a:t>
            </a:r>
          </a:p>
          <a:p>
            <a:pPr fontAlgn="auto">
              <a:spcAft>
                <a:spcPts val="0"/>
              </a:spcAft>
            </a:pPr>
            <a:endParaRPr lang="ja-JP" altLang="en-US" sz="1400" dirty="0">
              <a:solidFill>
                <a:schemeClr val="bg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176979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7" name="Rectangle 2">
            <a:extLst>
              <a:ext uri="{FF2B5EF4-FFF2-40B4-BE49-F238E27FC236}">
                <a16:creationId xmlns:a16="http://schemas.microsoft.com/office/drawing/2014/main" id="{E4B26D35-C85C-4F04-A624-B51C67D32EC6}"/>
              </a:ext>
            </a:extLst>
          </p:cNvPr>
          <p:cNvSpPr>
            <a:spLocks noGrp="1" noChangeArrowheads="1"/>
          </p:cNvSpPr>
          <p:nvPr>
            <p:ph type="title"/>
          </p:nvPr>
        </p:nvSpPr>
        <p:spPr>
          <a:xfrm>
            <a:off x="395536" y="2708920"/>
            <a:ext cx="2664296" cy="914400"/>
          </a:xfrm>
        </p:spPr>
        <p:txBody>
          <a:bodyPr>
            <a:normAutofit fontScale="90000"/>
          </a:bodyPr>
          <a:lstStyle/>
          <a:p>
            <a:pPr eaLnBrk="1" hangingPunct="1"/>
            <a:r>
              <a:rPr lang="ja-JP" altLang="en-US" sz="4900" dirty="0">
                <a:solidFill>
                  <a:schemeClr val="tx1"/>
                </a:solidFill>
                <a:latin typeface="HGP創英角ｺﾞｼｯｸUB" panose="020B0900000000000000" pitchFamily="50" charset="-128"/>
                <a:ea typeface="HGP創英角ｺﾞｼｯｸUB" panose="020B0900000000000000" pitchFamily="50" charset="-128"/>
              </a:rPr>
              <a:t>法然上人</a:t>
            </a:r>
            <a:br>
              <a:rPr lang="en-US" altLang="ja-JP" sz="3200" dirty="0">
                <a:solidFill>
                  <a:schemeClr val="tx1"/>
                </a:solidFill>
                <a:latin typeface="HGP創英角ｺﾞｼｯｸUB" panose="020B0900000000000000" pitchFamily="50" charset="-128"/>
                <a:ea typeface="HGP創英角ｺﾞｼｯｸUB" panose="020B0900000000000000" pitchFamily="50" charset="-128"/>
              </a:rPr>
            </a:br>
            <a:endParaRPr lang="ja-JP" altLang="en-US"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6" name="テキスト ボックス 5">
            <a:extLst>
              <a:ext uri="{FF2B5EF4-FFF2-40B4-BE49-F238E27FC236}">
                <a16:creationId xmlns:a16="http://schemas.microsoft.com/office/drawing/2014/main" id="{DDF9E862-2867-4C40-9BF8-6AD7AE026FA7}"/>
              </a:ext>
            </a:extLst>
          </p:cNvPr>
          <p:cNvSpPr txBox="1"/>
          <p:nvPr/>
        </p:nvSpPr>
        <p:spPr>
          <a:xfrm>
            <a:off x="323527" y="3623320"/>
            <a:ext cx="2664296" cy="461665"/>
          </a:xfrm>
          <a:prstGeom prst="rect">
            <a:avLst/>
          </a:prstGeom>
          <a:noFill/>
        </p:spPr>
        <p:txBody>
          <a:bodyPr wrap="square">
            <a:spAutoFit/>
          </a:bodyPr>
          <a:lstStyle/>
          <a:p>
            <a:r>
              <a:rPr lang="en-US" altLang="ja-JP" sz="2400" dirty="0">
                <a:solidFill>
                  <a:schemeClr val="tx1"/>
                </a:solidFill>
                <a:latin typeface="HGP創英角ｺﾞｼｯｸUB" panose="020B0900000000000000" pitchFamily="50" charset="-128"/>
                <a:ea typeface="HGP創英角ｺﾞｼｯｸUB" panose="020B0900000000000000" pitchFamily="50" charset="-128"/>
              </a:rPr>
              <a:t>1133</a:t>
            </a:r>
            <a:r>
              <a:rPr lang="ja-JP" altLang="en-US" sz="2400" dirty="0">
                <a:solidFill>
                  <a:schemeClr val="tx1"/>
                </a:solidFill>
                <a:latin typeface="HGP創英角ｺﾞｼｯｸUB" panose="020B0900000000000000" pitchFamily="50" charset="-128"/>
                <a:ea typeface="HGP創英角ｺﾞｼｯｸUB" panose="020B0900000000000000" pitchFamily="50" charset="-128"/>
              </a:rPr>
              <a:t>年</a:t>
            </a:r>
            <a:r>
              <a:rPr lang="en-US" altLang="ja-JP" sz="2400" dirty="0">
                <a:solidFill>
                  <a:schemeClr val="tx1"/>
                </a:solidFill>
                <a:latin typeface="HGP創英角ｺﾞｼｯｸUB" panose="020B0900000000000000" pitchFamily="50" charset="-128"/>
                <a:ea typeface="HGP創英角ｺﾞｼｯｸUB" panose="020B0900000000000000" pitchFamily="50" charset="-128"/>
              </a:rPr>
              <a:t>-1212</a:t>
            </a:r>
            <a:r>
              <a:rPr lang="ja-JP" altLang="en-US" sz="2400" dirty="0">
                <a:solidFill>
                  <a:schemeClr val="tx1"/>
                </a:solidFill>
                <a:latin typeface="HGP創英角ｺﾞｼｯｸUB" panose="020B0900000000000000" pitchFamily="50" charset="-128"/>
                <a:ea typeface="HGP創英角ｺﾞｼｯｸUB" panose="020B0900000000000000" pitchFamily="50" charset="-128"/>
              </a:rPr>
              <a:t>年</a:t>
            </a:r>
            <a:endParaRPr lang="ja-JP" altLang="en-US" dirty="0"/>
          </a:p>
        </p:txBody>
      </p:sp>
      <p:pic>
        <p:nvPicPr>
          <p:cNvPr id="3" name="図 2" descr="人, 屋内, 男, 持つ が含まれている画像&#10;&#10;自動的に生成された説明">
            <a:extLst>
              <a:ext uri="{FF2B5EF4-FFF2-40B4-BE49-F238E27FC236}">
                <a16:creationId xmlns:a16="http://schemas.microsoft.com/office/drawing/2014/main" id="{83397707-189D-478A-8339-49E9E71A0A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2415" y="0"/>
            <a:ext cx="5746928" cy="6858000"/>
          </a:xfrm>
          <a:prstGeom prst="rect">
            <a:avLst/>
          </a:prstGeom>
        </p:spPr>
      </p:pic>
      <p:sp>
        <p:nvSpPr>
          <p:cNvPr id="7" name="タイトル 1">
            <a:extLst>
              <a:ext uri="{FF2B5EF4-FFF2-40B4-BE49-F238E27FC236}">
                <a16:creationId xmlns:a16="http://schemas.microsoft.com/office/drawing/2014/main" id="{D03F5226-F4A2-4766-8A02-457957F5E3EA}"/>
              </a:ext>
            </a:extLst>
          </p:cNvPr>
          <p:cNvSpPr txBox="1">
            <a:spLocks noChangeArrowheads="1"/>
          </p:cNvSpPr>
          <p:nvPr/>
        </p:nvSpPr>
        <p:spPr>
          <a:xfrm>
            <a:off x="7308304" y="6417239"/>
            <a:ext cx="1584176" cy="337972"/>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kumimoji="1" sz="54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auto">
              <a:spcAft>
                <a:spcPts val="0"/>
              </a:spcAft>
            </a:pPr>
            <a:r>
              <a:rPr lang="en-US" altLang="ja-JP" sz="1400" dirty="0">
                <a:solidFill>
                  <a:schemeClr val="bg1"/>
                </a:solidFill>
                <a:latin typeface="HGP創英角ｺﾞｼｯｸUB" panose="020B0900000000000000" pitchFamily="50" charset="-128"/>
                <a:ea typeface="HGP創英角ｺﾞｼｯｸUB" panose="020B0900000000000000" pitchFamily="50" charset="-128"/>
              </a:rPr>
              <a:t>©2021 </a:t>
            </a:r>
            <a:r>
              <a:rPr lang="ja-JP" altLang="en-US" sz="1400" dirty="0">
                <a:solidFill>
                  <a:schemeClr val="bg1"/>
                </a:solidFill>
                <a:latin typeface="HGP創英角ｺﾞｼｯｸUB" panose="020B0900000000000000" pitchFamily="50" charset="-128"/>
                <a:ea typeface="HGP創英角ｺﾞｼｯｸUB" panose="020B0900000000000000" pitchFamily="50" charset="-128"/>
              </a:rPr>
              <a:t>知恩院</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Rectangle 1027">
            <a:extLst>
              <a:ext uri="{FF2B5EF4-FFF2-40B4-BE49-F238E27FC236}">
                <a16:creationId xmlns:a16="http://schemas.microsoft.com/office/drawing/2014/main" id="{DA9DE0B3-0185-4E53-BC52-AB4E011C787C}"/>
              </a:ext>
            </a:extLst>
          </p:cNvPr>
          <p:cNvSpPr>
            <a:spLocks noGrp="1" noChangeArrowheads="1"/>
          </p:cNvSpPr>
          <p:nvPr>
            <p:ph type="body" orient="vert" idx="1"/>
          </p:nvPr>
        </p:nvSpPr>
        <p:spPr>
          <a:xfrm>
            <a:off x="755576" y="609600"/>
            <a:ext cx="7540625" cy="6248400"/>
          </a:xfrm>
        </p:spPr>
        <p:txBody>
          <a:bodyPr/>
          <a:lstStyle/>
          <a:p>
            <a:pPr eaLnBrk="1" hangingPunct="1">
              <a:lnSpc>
                <a:spcPct val="150000"/>
              </a:lnSpc>
              <a:buFontTx/>
              <a:buNone/>
            </a:pPr>
            <a:r>
              <a:rPr lang="ja-JP" altLang="en-US" sz="4000" b="1" dirty="0">
                <a:solidFill>
                  <a:schemeClr val="tx1"/>
                </a:solidFill>
                <a:latin typeface="HGP行書体" panose="03000600000000000000" pitchFamily="66" charset="-128"/>
                <a:ea typeface="HGP行書体" panose="03000600000000000000" pitchFamily="66" charset="-128"/>
              </a:rPr>
              <a:t>一心に専ら</a:t>
            </a:r>
            <a:endParaRPr lang="en-US" altLang="ja-JP" sz="4000" b="1" dirty="0">
              <a:solidFill>
                <a:schemeClr val="tx1"/>
              </a:solidFill>
              <a:latin typeface="HGP行書体" panose="03000600000000000000" pitchFamily="66" charset="-128"/>
              <a:ea typeface="HGP行書体" panose="03000600000000000000" pitchFamily="66" charset="-128"/>
            </a:endParaRPr>
          </a:p>
          <a:p>
            <a:pPr eaLnBrk="1" hangingPunct="1">
              <a:lnSpc>
                <a:spcPct val="150000"/>
              </a:lnSpc>
              <a:buFontTx/>
              <a:buNone/>
            </a:pPr>
            <a:r>
              <a:rPr lang="ja-JP" altLang="en-US" sz="4000" b="1" dirty="0">
                <a:solidFill>
                  <a:schemeClr val="tx1"/>
                </a:solidFill>
                <a:latin typeface="HGP行書体" panose="03000600000000000000" pitchFamily="66" charset="-128"/>
                <a:ea typeface="HGP行書体" panose="03000600000000000000" pitchFamily="66" charset="-128"/>
              </a:rPr>
              <a:t>弥陀の名号を念じて</a:t>
            </a:r>
            <a:endParaRPr lang="en-US" altLang="ja-JP" sz="4000" b="1" dirty="0">
              <a:solidFill>
                <a:schemeClr val="tx1"/>
              </a:solidFill>
              <a:latin typeface="HGP行書体" panose="03000600000000000000" pitchFamily="66" charset="-128"/>
              <a:ea typeface="HGP行書体" panose="03000600000000000000" pitchFamily="66" charset="-128"/>
            </a:endParaRPr>
          </a:p>
          <a:p>
            <a:pPr eaLnBrk="1" hangingPunct="1">
              <a:lnSpc>
                <a:spcPct val="150000"/>
              </a:lnSpc>
              <a:buFontTx/>
              <a:buNone/>
            </a:pPr>
            <a:r>
              <a:rPr lang="ja-JP" altLang="en-US" sz="4000" b="1" dirty="0">
                <a:solidFill>
                  <a:schemeClr val="tx1"/>
                </a:solidFill>
                <a:latin typeface="HGP行書体" panose="03000600000000000000" pitchFamily="66" charset="-128"/>
                <a:ea typeface="HGP行書体" panose="03000600000000000000" pitchFamily="66" charset="-128"/>
              </a:rPr>
              <a:t>行住坐臥に</a:t>
            </a:r>
            <a:endParaRPr lang="en-US" altLang="ja-JP" sz="4000" b="1" dirty="0">
              <a:solidFill>
                <a:schemeClr val="tx1"/>
              </a:solidFill>
              <a:latin typeface="HGP行書体" panose="03000600000000000000" pitchFamily="66" charset="-128"/>
              <a:ea typeface="HGP行書体" panose="03000600000000000000" pitchFamily="66" charset="-128"/>
            </a:endParaRPr>
          </a:p>
          <a:p>
            <a:pPr eaLnBrk="1" hangingPunct="1">
              <a:lnSpc>
                <a:spcPct val="150000"/>
              </a:lnSpc>
              <a:buFontTx/>
              <a:buNone/>
            </a:pPr>
            <a:r>
              <a:rPr lang="ja-JP" altLang="en-US" sz="4000" b="1" dirty="0">
                <a:solidFill>
                  <a:schemeClr val="tx1"/>
                </a:solidFill>
                <a:latin typeface="HGP行書体" panose="03000600000000000000" pitchFamily="66" charset="-128"/>
                <a:ea typeface="HGP行書体" panose="03000600000000000000" pitchFamily="66" charset="-128"/>
              </a:rPr>
              <a:t>時節の久近を問わず</a:t>
            </a:r>
            <a:endParaRPr lang="en-US" altLang="ja-JP" sz="4000" b="1" dirty="0">
              <a:solidFill>
                <a:schemeClr val="tx1"/>
              </a:solidFill>
              <a:latin typeface="HGP行書体" panose="03000600000000000000" pitchFamily="66" charset="-128"/>
              <a:ea typeface="HGP行書体" panose="03000600000000000000" pitchFamily="66" charset="-128"/>
            </a:endParaRPr>
          </a:p>
          <a:p>
            <a:pPr eaLnBrk="1" hangingPunct="1">
              <a:lnSpc>
                <a:spcPct val="150000"/>
              </a:lnSpc>
              <a:buFontTx/>
              <a:buNone/>
            </a:pPr>
            <a:r>
              <a:rPr lang="ja-JP" altLang="en-US" sz="4000" b="1" dirty="0">
                <a:solidFill>
                  <a:schemeClr val="tx1"/>
                </a:solidFill>
                <a:latin typeface="HGP行書体" panose="03000600000000000000" pitchFamily="66" charset="-128"/>
                <a:ea typeface="HGP行書体" panose="03000600000000000000" pitchFamily="66" charset="-128"/>
              </a:rPr>
              <a:t>念念に捨てざる者</a:t>
            </a:r>
            <a:endParaRPr lang="en-US" altLang="ja-JP" sz="4000" b="1" dirty="0">
              <a:solidFill>
                <a:schemeClr val="tx1"/>
              </a:solidFill>
              <a:latin typeface="HGP行書体" panose="03000600000000000000" pitchFamily="66" charset="-128"/>
              <a:ea typeface="HGP行書体" panose="03000600000000000000" pitchFamily="66" charset="-128"/>
            </a:endParaRPr>
          </a:p>
          <a:p>
            <a:pPr eaLnBrk="1" hangingPunct="1">
              <a:lnSpc>
                <a:spcPct val="150000"/>
              </a:lnSpc>
              <a:buFontTx/>
              <a:buNone/>
            </a:pPr>
            <a:r>
              <a:rPr lang="ja-JP" altLang="en-US" sz="4000" b="1" dirty="0">
                <a:solidFill>
                  <a:schemeClr val="tx1"/>
                </a:solidFill>
                <a:latin typeface="HGP行書体" panose="03000600000000000000" pitchFamily="66" charset="-128"/>
                <a:ea typeface="HGP行書体" panose="03000600000000000000" pitchFamily="66" charset="-128"/>
              </a:rPr>
              <a:t>これを正定の業と名づく</a:t>
            </a:r>
            <a:endParaRPr lang="en-US" altLang="ja-JP" sz="4000" b="1" dirty="0">
              <a:solidFill>
                <a:schemeClr val="tx1"/>
              </a:solidFill>
              <a:latin typeface="HGP行書体" panose="03000600000000000000" pitchFamily="66" charset="-128"/>
              <a:ea typeface="HGP行書体" panose="03000600000000000000" pitchFamily="66" charset="-128"/>
            </a:endParaRPr>
          </a:p>
          <a:p>
            <a:pPr eaLnBrk="1" hangingPunct="1">
              <a:lnSpc>
                <a:spcPct val="150000"/>
              </a:lnSpc>
              <a:buFontTx/>
              <a:buNone/>
            </a:pPr>
            <a:r>
              <a:rPr lang="ja-JP" altLang="en-US" sz="4000" b="1" dirty="0">
                <a:solidFill>
                  <a:schemeClr val="tx1"/>
                </a:solidFill>
                <a:latin typeface="HGP行書体" panose="03000600000000000000" pitchFamily="66" charset="-128"/>
                <a:ea typeface="HGP行書体" panose="03000600000000000000" pitchFamily="66" charset="-128"/>
              </a:rPr>
              <a:t>彼の仏の願に順ずるが故に</a:t>
            </a:r>
            <a:endParaRPr lang="ja-JP" altLang="en-US" sz="3600" b="1" dirty="0">
              <a:solidFill>
                <a:schemeClr val="tx1"/>
              </a:solidFill>
              <a:latin typeface="HGP行書体" panose="03000600000000000000" pitchFamily="66" charset="-128"/>
              <a:ea typeface="HGP行書体" panose="03000600000000000000" pitchFamily="66" charset="-128"/>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0179" name="Rectangle 4">
            <a:extLst>
              <a:ext uri="{FF2B5EF4-FFF2-40B4-BE49-F238E27FC236}">
                <a16:creationId xmlns:a16="http://schemas.microsoft.com/office/drawing/2014/main" id="{7A9F5A97-ABCD-4642-AEBB-C1CE5BB68A88}"/>
              </a:ext>
            </a:extLst>
          </p:cNvPr>
          <p:cNvSpPr>
            <a:spLocks noChangeArrowheads="1"/>
          </p:cNvSpPr>
          <p:nvPr/>
        </p:nvSpPr>
        <p:spPr bwMode="auto">
          <a:xfrm>
            <a:off x="323528" y="2333109"/>
            <a:ext cx="360045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b="1" dirty="0">
                <a:latin typeface="HGP創英角ｺﾞｼｯｸUB" panose="020B0900000000000000" pitchFamily="50" charset="-128"/>
                <a:ea typeface="HGP創英角ｺﾞｼｯｸUB" panose="020B0900000000000000" pitchFamily="50" charset="-128"/>
              </a:rPr>
              <a:t>２０２４年</a:t>
            </a:r>
            <a:endParaRPr lang="en-US" altLang="ja-JP" b="1" dirty="0">
              <a:latin typeface="HGP創英角ｺﾞｼｯｸUB" panose="020B0900000000000000" pitchFamily="50" charset="-128"/>
              <a:ea typeface="HGP創英角ｺﾞｼｯｸUB" panose="020B0900000000000000" pitchFamily="50" charset="-128"/>
            </a:endParaRPr>
          </a:p>
          <a:p>
            <a:pPr eaLnBrk="1" hangingPunct="1">
              <a:spcBef>
                <a:spcPct val="0"/>
              </a:spcBef>
              <a:buFontTx/>
              <a:buNone/>
            </a:pPr>
            <a:r>
              <a:rPr lang="ja-JP" altLang="en-US" b="1" dirty="0">
                <a:latin typeface="HGP創英角ｺﾞｼｯｸUB" panose="020B0900000000000000" pitchFamily="50" charset="-128"/>
                <a:ea typeface="HGP創英角ｺﾞｼｯｸUB" panose="020B0900000000000000" pitchFamily="50" charset="-128"/>
              </a:rPr>
              <a:t>浄土宗開宗８５０年</a:t>
            </a:r>
          </a:p>
        </p:txBody>
      </p:sp>
      <p:pic>
        <p:nvPicPr>
          <p:cNvPr id="5" name="コンテンツ プレースホルダー 4" descr="建物, 男, 人, 写真 が含まれている画像&#10;&#10;自動的に生成された説明">
            <a:extLst>
              <a:ext uri="{FF2B5EF4-FFF2-40B4-BE49-F238E27FC236}">
                <a16:creationId xmlns:a16="http://schemas.microsoft.com/office/drawing/2014/main" id="{1F9BDC05-5ABC-4DBB-B7DD-999D9D7893A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0" y="0"/>
            <a:ext cx="4601944" cy="6858000"/>
          </a:xfrm>
        </p:spPr>
      </p:pic>
      <p:sp>
        <p:nvSpPr>
          <p:cNvPr id="8" name="タイトル 1">
            <a:extLst>
              <a:ext uri="{FF2B5EF4-FFF2-40B4-BE49-F238E27FC236}">
                <a16:creationId xmlns:a16="http://schemas.microsoft.com/office/drawing/2014/main" id="{0081AB33-5AF1-4EAF-8A7E-18AA28419F5B}"/>
              </a:ext>
            </a:extLst>
          </p:cNvPr>
          <p:cNvSpPr txBox="1">
            <a:spLocks noChangeArrowheads="1"/>
          </p:cNvSpPr>
          <p:nvPr/>
        </p:nvSpPr>
        <p:spPr>
          <a:xfrm>
            <a:off x="7740352" y="6381328"/>
            <a:ext cx="1584176" cy="337972"/>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kumimoji="1" sz="54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auto">
              <a:spcAft>
                <a:spcPts val="0"/>
              </a:spcAft>
            </a:pPr>
            <a:r>
              <a:rPr lang="en-US" altLang="ja-JP" sz="1400" dirty="0">
                <a:solidFill>
                  <a:schemeClr val="bg1"/>
                </a:solidFill>
                <a:latin typeface="HGP創英角ｺﾞｼｯｸUB" panose="020B0900000000000000" pitchFamily="50" charset="-128"/>
                <a:ea typeface="HGP創英角ｺﾞｼｯｸUB" panose="020B0900000000000000" pitchFamily="50" charset="-128"/>
              </a:rPr>
              <a:t>©2021</a:t>
            </a:r>
            <a:r>
              <a:rPr lang="ja-JP" altLang="en-US" sz="1400" dirty="0">
                <a:solidFill>
                  <a:schemeClr val="bg1"/>
                </a:solidFill>
                <a:latin typeface="HGP創英角ｺﾞｼｯｸUB" panose="020B0900000000000000" pitchFamily="50" charset="-128"/>
                <a:ea typeface="HGP創英角ｺﾞｼｯｸUB" panose="020B0900000000000000" pitchFamily="50" charset="-128"/>
              </a:rPr>
              <a:t>知恩院</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コンテンツ プレースホルダー 4" descr="ベッド が含まれている画像&#10;&#10;自動的に生成された説明">
            <a:extLst>
              <a:ext uri="{FF2B5EF4-FFF2-40B4-BE49-F238E27FC236}">
                <a16:creationId xmlns:a16="http://schemas.microsoft.com/office/drawing/2014/main" id="{2CDEDCA9-ACF6-4749-9C25-28C96C129E5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147" y="-2366"/>
            <a:ext cx="9224652" cy="6860365"/>
          </a:xfrm>
        </p:spPr>
      </p:pic>
      <p:sp>
        <p:nvSpPr>
          <p:cNvPr id="52226" name="Rectangle 2">
            <a:extLst>
              <a:ext uri="{FF2B5EF4-FFF2-40B4-BE49-F238E27FC236}">
                <a16:creationId xmlns:a16="http://schemas.microsoft.com/office/drawing/2014/main" id="{E8AD2E6A-CAB7-48D2-990F-82A86D392530}"/>
              </a:ext>
            </a:extLst>
          </p:cNvPr>
          <p:cNvSpPr>
            <a:spLocks noGrp="1" noChangeArrowheads="1"/>
          </p:cNvSpPr>
          <p:nvPr>
            <p:ph type="title"/>
          </p:nvPr>
        </p:nvSpPr>
        <p:spPr>
          <a:xfrm>
            <a:off x="6300192" y="6019799"/>
            <a:ext cx="3024336" cy="838200"/>
          </a:xfrm>
        </p:spPr>
        <p:txBody>
          <a:bodyPr>
            <a:noAutofit/>
          </a:bodyPr>
          <a:lstStyle/>
          <a:p>
            <a:pPr algn="l" eaLnBrk="1" hangingPunct="1"/>
            <a:r>
              <a:rPr lang="ja-JP" altLang="en-US" sz="4000" b="1" dirty="0">
                <a:solidFill>
                  <a:schemeClr val="bg1"/>
                </a:solidFill>
                <a:latin typeface="HGP創英角ｺﾞｼｯｸUB" panose="020B0900000000000000" pitchFamily="50" charset="-128"/>
                <a:ea typeface="HGP創英角ｺﾞｼｯｸUB" panose="020B0900000000000000" pitchFamily="50" charset="-128"/>
              </a:rPr>
              <a:t>吉水の草庵</a:t>
            </a:r>
          </a:p>
        </p:txBody>
      </p:sp>
      <p:sp>
        <p:nvSpPr>
          <p:cNvPr id="6" name="タイトル 1">
            <a:extLst>
              <a:ext uri="{FF2B5EF4-FFF2-40B4-BE49-F238E27FC236}">
                <a16:creationId xmlns:a16="http://schemas.microsoft.com/office/drawing/2014/main" id="{BE4AB6B1-9AE9-4775-A15E-922AB2D842F9}"/>
              </a:ext>
            </a:extLst>
          </p:cNvPr>
          <p:cNvSpPr txBox="1">
            <a:spLocks noChangeArrowheads="1"/>
          </p:cNvSpPr>
          <p:nvPr/>
        </p:nvSpPr>
        <p:spPr>
          <a:xfrm>
            <a:off x="44903" y="6397144"/>
            <a:ext cx="2448272" cy="432048"/>
          </a:xfrm>
          <a:prstGeom prst="rect">
            <a:avLst/>
          </a:prstGeom>
        </p:spPr>
        <p:txBody>
          <a:bodyPr vert="horz" lIns="91440" tIns="45720" rIns="91440" bIns="45720" rtlCol="0" anchor="b">
            <a:normAutofit fontScale="90000" lnSpcReduction="10000"/>
          </a:bodyPr>
          <a:lstStyle>
            <a:lvl1pPr algn="l" defTabSz="457200" rtl="0" eaLnBrk="1" latinLnBrk="0" hangingPunct="1">
              <a:spcBef>
                <a:spcPct val="0"/>
              </a:spcBef>
              <a:buNone/>
              <a:defRPr kumimoji="1" sz="54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auto">
              <a:spcAft>
                <a:spcPts val="0"/>
              </a:spcAft>
            </a:pPr>
            <a:r>
              <a:rPr lang="en-US" altLang="ja-JP" sz="1400" dirty="0">
                <a:solidFill>
                  <a:schemeClr val="bg1"/>
                </a:solidFill>
                <a:latin typeface="HGP創英角ｺﾞｼｯｸUB" panose="020B0900000000000000" pitchFamily="50" charset="-128"/>
                <a:ea typeface="HGP創英角ｺﾞｼｯｸUB" panose="020B0900000000000000" pitchFamily="50" charset="-128"/>
              </a:rPr>
              <a:t>©2021 </a:t>
            </a:r>
            <a:r>
              <a:rPr lang="ja-JP" altLang="en-US" sz="1400" dirty="0">
                <a:solidFill>
                  <a:schemeClr val="bg1"/>
                </a:solidFill>
                <a:latin typeface="HGP創英角ｺﾞｼｯｸUB" panose="020B0900000000000000" pitchFamily="50" charset="-128"/>
                <a:ea typeface="HGP創英角ｺﾞｼｯｸUB" panose="020B0900000000000000" pitchFamily="50" charset="-128"/>
              </a:rPr>
              <a:t>知恩院</a:t>
            </a:r>
            <a:endParaRPr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a:p>
            <a:pPr fontAlgn="auto">
              <a:spcAft>
                <a:spcPts val="0"/>
              </a:spcAft>
            </a:pPr>
            <a:r>
              <a:rPr lang="ja-JP" altLang="ja-JP" sz="1100" dirty="0">
                <a:solidFill>
                  <a:schemeClr val="bg1"/>
                </a:solidFill>
                <a:effectLst/>
                <a:latin typeface="HGP創英角ｺﾞｼｯｸUB" panose="020B0900000000000000" pitchFamily="50" charset="-128"/>
                <a:ea typeface="HGP創英角ｺﾞｼｯｸUB" panose="020B0900000000000000" pitchFamily="50" charset="-128"/>
                <a:cs typeface="ＭＳ Ｐゴシック" panose="020B0600070205080204" pitchFamily="50" charset="-128"/>
              </a:rPr>
              <a:t>浄土宗『法然上人絵伝集成』より引用</a:t>
            </a:r>
          </a:p>
          <a:p>
            <a:pPr fontAlgn="auto">
              <a:spcAft>
                <a:spcPts val="0"/>
              </a:spcAft>
            </a:pPr>
            <a:endParaRPr lang="ja-JP" altLang="en-US" sz="1400" dirty="0">
              <a:solidFill>
                <a:schemeClr val="bg1"/>
              </a:solidFill>
              <a:latin typeface="HGP創英角ｺﾞｼｯｸUB" panose="020B0900000000000000" pitchFamily="50" charset="-128"/>
              <a:ea typeface="HGP創英角ｺﾞｼｯｸUB" panose="020B0900000000000000" pitchFamily="50" charset="-128"/>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コンテンツ プレースホルダー 3" descr="屋外, 座る, 大きい, 跡 が含まれている画像&#10;&#10;自動的に生成された説明">
            <a:extLst>
              <a:ext uri="{FF2B5EF4-FFF2-40B4-BE49-F238E27FC236}">
                <a16:creationId xmlns:a16="http://schemas.microsoft.com/office/drawing/2014/main" id="{0834659E-F0D9-4441-BA23-D5727EDFB2B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4903"/>
          </a:xfrm>
        </p:spPr>
      </p:pic>
      <p:sp>
        <p:nvSpPr>
          <p:cNvPr id="54274" name="Rectangle 2">
            <a:extLst>
              <a:ext uri="{FF2B5EF4-FFF2-40B4-BE49-F238E27FC236}">
                <a16:creationId xmlns:a16="http://schemas.microsoft.com/office/drawing/2014/main" id="{AFB77613-D5DE-424F-A63F-EFF9B5CF3821}"/>
              </a:ext>
            </a:extLst>
          </p:cNvPr>
          <p:cNvSpPr>
            <a:spLocks noGrp="1" noChangeArrowheads="1"/>
          </p:cNvSpPr>
          <p:nvPr>
            <p:ph type="title"/>
          </p:nvPr>
        </p:nvSpPr>
        <p:spPr>
          <a:xfrm>
            <a:off x="5940152" y="6237312"/>
            <a:ext cx="3096344" cy="504056"/>
          </a:xfrm>
        </p:spPr>
        <p:txBody>
          <a:bodyPr>
            <a:normAutofit fontScale="90000"/>
          </a:bodyPr>
          <a:lstStyle/>
          <a:p>
            <a:pPr eaLnBrk="1" hangingPunct="1"/>
            <a:r>
              <a:rPr lang="ja-JP" altLang="en-US" sz="2800" b="1" dirty="0">
                <a:solidFill>
                  <a:schemeClr val="bg1"/>
                </a:solidFill>
                <a:ea typeface="ＤＦＰ中楷書体" charset="-128"/>
              </a:rPr>
              <a:t>浄土宗総本山知恩院</a:t>
            </a:r>
            <a:endParaRPr lang="ja-JP" altLang="en-US" sz="2800" b="1"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5" name="図 4" descr="マップ&#10;&#10;自動的に生成された説明">
            <a:extLst>
              <a:ext uri="{FF2B5EF4-FFF2-40B4-BE49-F238E27FC236}">
                <a16:creationId xmlns:a16="http://schemas.microsoft.com/office/drawing/2014/main" id="{6B5485C0-B47B-4E5B-B333-CDC3FC3A849B}"/>
              </a:ext>
            </a:extLst>
          </p:cNvPr>
          <p:cNvPicPr>
            <a:picLocks noChangeAspect="1"/>
          </p:cNvPicPr>
          <p:nvPr/>
        </p:nvPicPr>
        <p:blipFill rotWithShape="1">
          <a:blip r:embed="rId3">
            <a:extLst>
              <a:ext uri="{28A0092B-C50C-407E-A947-70E740481C1C}">
                <a14:useLocalDpi xmlns:a14="http://schemas.microsoft.com/office/drawing/2010/main" val="0"/>
              </a:ext>
            </a:extLst>
          </a:blip>
          <a:srcRect l="5556" r="5556"/>
          <a:stretch/>
        </p:blipFill>
        <p:spPr>
          <a:xfrm>
            <a:off x="-3204864" y="-2673679"/>
            <a:ext cx="12708904" cy="9531679"/>
          </a:xfrm>
          <a:prstGeom prst="rect">
            <a:avLst/>
          </a:prstGeom>
        </p:spPr>
      </p:pic>
      <p:pic>
        <p:nvPicPr>
          <p:cNvPr id="13" name="図 12" descr="マップ&#10;&#10;自動的に生成された説明">
            <a:extLst>
              <a:ext uri="{FF2B5EF4-FFF2-40B4-BE49-F238E27FC236}">
                <a16:creationId xmlns:a16="http://schemas.microsoft.com/office/drawing/2014/main" id="{E452E6BF-AC0D-456E-9AA0-BC427CEF33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5104" y="-2115616"/>
            <a:ext cx="16957884" cy="11305256"/>
          </a:xfrm>
          <a:prstGeom prst="rect">
            <a:avLst/>
          </a:prstGeom>
        </p:spPr>
      </p:pic>
      <p:sp>
        <p:nvSpPr>
          <p:cNvPr id="6" name="タイトル 1">
            <a:extLst>
              <a:ext uri="{FF2B5EF4-FFF2-40B4-BE49-F238E27FC236}">
                <a16:creationId xmlns:a16="http://schemas.microsoft.com/office/drawing/2014/main" id="{9307E3D2-44F5-4EA6-948C-054CFE0DE85E}"/>
              </a:ext>
            </a:extLst>
          </p:cNvPr>
          <p:cNvSpPr txBox="1">
            <a:spLocks noChangeArrowheads="1"/>
          </p:cNvSpPr>
          <p:nvPr/>
        </p:nvSpPr>
        <p:spPr>
          <a:xfrm>
            <a:off x="6948264" y="6525344"/>
            <a:ext cx="2448272" cy="432048"/>
          </a:xfrm>
          <a:prstGeom prst="rect">
            <a:avLst/>
          </a:prstGeom>
        </p:spPr>
        <p:txBody>
          <a:bodyPr vert="horz" lIns="91440" tIns="45720" rIns="91440" bIns="45720" rtlCol="0" anchor="b">
            <a:normAutofit fontScale="90000" lnSpcReduction="10000"/>
          </a:bodyPr>
          <a:lstStyle>
            <a:lvl1pPr algn="l" defTabSz="457200" rtl="0" eaLnBrk="1" latinLnBrk="0" hangingPunct="1">
              <a:spcBef>
                <a:spcPct val="0"/>
              </a:spcBef>
              <a:buNone/>
              <a:defRPr kumimoji="1" sz="54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auto">
              <a:spcAft>
                <a:spcPts val="0"/>
              </a:spcAft>
            </a:pPr>
            <a:r>
              <a:rPr lang="en-US" altLang="ja-JP" sz="1400" dirty="0">
                <a:solidFill>
                  <a:schemeClr val="bg1"/>
                </a:solidFill>
                <a:latin typeface="HGP創英角ｺﾞｼｯｸUB" panose="020B0900000000000000" pitchFamily="50" charset="-128"/>
                <a:ea typeface="HGP創英角ｺﾞｼｯｸUB" panose="020B0900000000000000" pitchFamily="50" charset="-128"/>
              </a:rPr>
              <a:t>©2021 </a:t>
            </a:r>
            <a:r>
              <a:rPr lang="ja-JP" altLang="en-US" sz="1400" dirty="0">
                <a:solidFill>
                  <a:schemeClr val="bg1"/>
                </a:solidFill>
                <a:latin typeface="HGP創英角ｺﾞｼｯｸUB" panose="020B0900000000000000" pitchFamily="50" charset="-128"/>
                <a:ea typeface="HGP創英角ｺﾞｼｯｸUB" panose="020B0900000000000000" pitchFamily="50" charset="-128"/>
              </a:rPr>
              <a:t>知恩院</a:t>
            </a:r>
            <a:endParaRPr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a:p>
            <a:pPr fontAlgn="auto">
              <a:spcAft>
                <a:spcPts val="0"/>
              </a:spcAft>
            </a:pPr>
            <a:r>
              <a:rPr lang="ja-JP" altLang="ja-JP" sz="1100" dirty="0">
                <a:solidFill>
                  <a:schemeClr val="bg1"/>
                </a:solidFill>
                <a:effectLst/>
                <a:latin typeface="HGP創英角ｺﾞｼｯｸUB" panose="020B0900000000000000" pitchFamily="50" charset="-128"/>
                <a:ea typeface="HGP創英角ｺﾞｼｯｸUB" panose="020B0900000000000000" pitchFamily="50" charset="-128"/>
                <a:cs typeface="ＭＳ Ｐゴシック" panose="020B0600070205080204" pitchFamily="50" charset="-128"/>
              </a:rPr>
              <a:t>浄土宗『法然上人絵伝集成』より引用</a:t>
            </a:r>
          </a:p>
          <a:p>
            <a:pPr fontAlgn="auto">
              <a:spcAft>
                <a:spcPts val="0"/>
              </a:spcAft>
            </a:pPr>
            <a:endParaRPr lang="ja-JP" altLang="en-US" sz="1400" dirty="0">
              <a:solidFill>
                <a:schemeClr val="bg1"/>
              </a:solidFill>
              <a:latin typeface="HGP創英角ｺﾞｼｯｸUB" panose="020B0900000000000000" pitchFamily="50" charset="-128"/>
              <a:ea typeface="HGP創英角ｺﾞｼｯｸUB" panose="020B0900000000000000"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70000" decel="30000" fill="hold" nodeType="withEffect">
                                  <p:stCondLst>
                                    <p:cond delay="0"/>
                                  </p:stCondLst>
                                  <p:childTnLst>
                                    <p:animMotion origin="layout" path="M -4.44444E-6 -2.59259E-6 L 0.34011 0.30718 " pathEditMode="relative" rAng="0" ptsTypes="AA">
                                      <p:cBhvr>
                                        <p:cTn id="6" dur="15000" fill="hold"/>
                                        <p:tgtEl>
                                          <p:spTgt spid="5"/>
                                        </p:tgtEl>
                                        <p:attrNameLst>
                                          <p:attrName>ppt_x</p:attrName>
                                          <p:attrName>ppt_y</p:attrName>
                                        </p:attrNameLst>
                                      </p:cBhvr>
                                      <p:rCtr x="16997" y="15347"/>
                                    </p:animMotion>
                                  </p:childTnLst>
                                </p:cTn>
                              </p:par>
                              <p:par>
                                <p:cTn id="7" presetID="10" presetClass="exit" presetSubtype="0" fill="hold" nodeType="withEffect">
                                  <p:stCondLst>
                                    <p:cond delay="14000"/>
                                  </p:stCondLst>
                                  <p:childTnLst>
                                    <p:animEffect transition="out" filter="fade">
                                      <p:cBhvr>
                                        <p:cTn id="8" dur="2000"/>
                                        <p:tgtEl>
                                          <p:spTgt spid="5"/>
                                        </p:tgtEl>
                                      </p:cBhvr>
                                    </p:animEffect>
                                    <p:set>
                                      <p:cBhvr>
                                        <p:cTn id="9" dur="1" fill="hold">
                                          <p:stCondLst>
                                            <p:cond delay="1999"/>
                                          </p:stCondLst>
                                        </p:cTn>
                                        <p:tgtEl>
                                          <p:spTgt spid="5"/>
                                        </p:tgtEl>
                                        <p:attrNameLst>
                                          <p:attrName>style.visibility</p:attrName>
                                        </p:attrNameLst>
                                      </p:cBhvr>
                                      <p:to>
                                        <p:strVal val="hidden"/>
                                      </p:to>
                                    </p:set>
                                  </p:childTnLst>
                                </p:cTn>
                              </p:par>
                              <p:par>
                                <p:cTn id="10" presetID="10" presetClass="entr" presetSubtype="0" fill="hold" nodeType="withEffect">
                                  <p:stCondLst>
                                    <p:cond delay="14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childTnLst>
                                </p:cTn>
                              </p:par>
                              <p:par>
                                <p:cTn id="13" presetID="49" presetClass="path" presetSubtype="0" accel="50000" decel="50000" fill="hold" nodeType="withEffect">
                                  <p:stCondLst>
                                    <p:cond delay="14000"/>
                                  </p:stCondLst>
                                  <p:childTnLst>
                                    <p:animMotion origin="layout" path="M -1.38889E-6 -7.40741E-7 L 0.24618 0.11227 " pathEditMode="relative" rAng="0" ptsTypes="AA">
                                      <p:cBhvr>
                                        <p:cTn id="14" dur="10000" fill="hold"/>
                                        <p:tgtEl>
                                          <p:spTgt spid="13"/>
                                        </p:tgtEl>
                                        <p:attrNameLst>
                                          <p:attrName>ppt_x</p:attrName>
                                          <p:attrName>ppt_y</p:attrName>
                                        </p:attrNameLst>
                                      </p:cBhvr>
                                      <p:rCtr x="12309" y="5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図 2" descr="設計図 が含まれている画像&#10;&#10;自動的に生成された説明">
            <a:extLst>
              <a:ext uri="{FF2B5EF4-FFF2-40B4-BE49-F238E27FC236}">
                <a16:creationId xmlns:a16="http://schemas.microsoft.com/office/drawing/2014/main" id="{4FFA83A0-D97E-480D-85BA-A2F710B727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0" y="35202"/>
            <a:ext cx="9141320" cy="6858000"/>
          </a:xfrm>
          <a:prstGeom prst="rect">
            <a:avLst/>
          </a:prstGeom>
        </p:spPr>
      </p:pic>
      <p:sp>
        <p:nvSpPr>
          <p:cNvPr id="62467" name="Rectangle 2">
            <a:extLst>
              <a:ext uri="{FF2B5EF4-FFF2-40B4-BE49-F238E27FC236}">
                <a16:creationId xmlns:a16="http://schemas.microsoft.com/office/drawing/2014/main" id="{13C70CC0-15BF-4E04-93B5-EDF58FBE274A}"/>
              </a:ext>
            </a:extLst>
          </p:cNvPr>
          <p:cNvSpPr>
            <a:spLocks noGrp="1" noChangeArrowheads="1"/>
          </p:cNvSpPr>
          <p:nvPr>
            <p:ph type="title"/>
          </p:nvPr>
        </p:nvSpPr>
        <p:spPr>
          <a:xfrm>
            <a:off x="323528" y="53752"/>
            <a:ext cx="2736304" cy="741586"/>
          </a:xfrm>
        </p:spPr>
        <p:txBody>
          <a:bodyPr>
            <a:noAutofit/>
          </a:bodyPr>
          <a:lstStyle/>
          <a:p>
            <a:pPr eaLnBrk="1" hangingPunct="1"/>
            <a:r>
              <a:rPr lang="ja-JP" altLang="en-US" sz="4000" dirty="0">
                <a:solidFill>
                  <a:schemeClr val="bg1"/>
                </a:solidFill>
                <a:latin typeface="HGP創英角ｺﾞｼｯｸUB" panose="020B0900000000000000" pitchFamily="50" charset="-128"/>
                <a:ea typeface="HGP創英角ｺﾞｼｯｸUB" panose="020B0900000000000000" pitchFamily="50" charset="-128"/>
              </a:rPr>
              <a:t>大原問答</a:t>
            </a:r>
          </a:p>
        </p:txBody>
      </p:sp>
      <p:sp>
        <p:nvSpPr>
          <p:cNvPr id="5" name="タイトル 1">
            <a:extLst>
              <a:ext uri="{FF2B5EF4-FFF2-40B4-BE49-F238E27FC236}">
                <a16:creationId xmlns:a16="http://schemas.microsoft.com/office/drawing/2014/main" id="{C7BB88EA-C99A-4C7D-AA35-7E7C23003E82}"/>
              </a:ext>
            </a:extLst>
          </p:cNvPr>
          <p:cNvSpPr txBox="1">
            <a:spLocks noChangeArrowheads="1"/>
          </p:cNvSpPr>
          <p:nvPr/>
        </p:nvSpPr>
        <p:spPr>
          <a:xfrm>
            <a:off x="7020272" y="6454064"/>
            <a:ext cx="2448272" cy="432048"/>
          </a:xfrm>
          <a:prstGeom prst="rect">
            <a:avLst/>
          </a:prstGeom>
        </p:spPr>
        <p:txBody>
          <a:bodyPr vert="horz" lIns="91440" tIns="45720" rIns="91440" bIns="45720" rtlCol="0" anchor="b">
            <a:normAutofit fontScale="90000" lnSpcReduction="10000"/>
          </a:bodyPr>
          <a:lstStyle>
            <a:lvl1pPr algn="l" defTabSz="457200" rtl="0" eaLnBrk="1" latinLnBrk="0" hangingPunct="1">
              <a:spcBef>
                <a:spcPct val="0"/>
              </a:spcBef>
              <a:buNone/>
              <a:defRPr kumimoji="1" sz="54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auto">
              <a:spcAft>
                <a:spcPts val="0"/>
              </a:spcAft>
            </a:pPr>
            <a:r>
              <a:rPr lang="en-US" altLang="ja-JP" sz="1400" dirty="0">
                <a:solidFill>
                  <a:schemeClr val="bg1"/>
                </a:solidFill>
                <a:latin typeface="HGP創英角ｺﾞｼｯｸUB" panose="020B0900000000000000" pitchFamily="50" charset="-128"/>
                <a:ea typeface="HGP創英角ｺﾞｼｯｸUB" panose="020B0900000000000000" pitchFamily="50" charset="-128"/>
              </a:rPr>
              <a:t>©2021 </a:t>
            </a:r>
            <a:r>
              <a:rPr lang="ja-JP" altLang="en-US" sz="1400" dirty="0">
                <a:solidFill>
                  <a:schemeClr val="bg1"/>
                </a:solidFill>
                <a:latin typeface="HGP創英角ｺﾞｼｯｸUB" panose="020B0900000000000000" pitchFamily="50" charset="-128"/>
                <a:ea typeface="HGP創英角ｺﾞｼｯｸUB" panose="020B0900000000000000" pitchFamily="50" charset="-128"/>
              </a:rPr>
              <a:t>知恩院</a:t>
            </a:r>
            <a:endParaRPr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a:p>
            <a:pPr fontAlgn="auto">
              <a:spcAft>
                <a:spcPts val="0"/>
              </a:spcAft>
            </a:pPr>
            <a:r>
              <a:rPr lang="ja-JP" altLang="ja-JP" sz="1100" dirty="0">
                <a:solidFill>
                  <a:schemeClr val="bg1"/>
                </a:solidFill>
                <a:effectLst/>
                <a:latin typeface="HGP創英角ｺﾞｼｯｸUB" panose="020B0900000000000000" pitchFamily="50" charset="-128"/>
                <a:ea typeface="HGP創英角ｺﾞｼｯｸUB" panose="020B0900000000000000" pitchFamily="50" charset="-128"/>
                <a:cs typeface="ＭＳ Ｐゴシック" panose="020B0600070205080204" pitchFamily="50" charset="-128"/>
              </a:rPr>
              <a:t>浄土宗『法然上人絵伝集成』より引用</a:t>
            </a:r>
          </a:p>
          <a:p>
            <a:pPr fontAlgn="auto">
              <a:spcAft>
                <a:spcPts val="0"/>
              </a:spcAft>
            </a:pPr>
            <a:endParaRPr lang="ja-JP" altLang="en-US" sz="1400" dirty="0">
              <a:solidFill>
                <a:schemeClr val="bg1"/>
              </a:solidFill>
              <a:latin typeface="HGP創英角ｺﾞｼｯｸUB" panose="020B0900000000000000" pitchFamily="50" charset="-128"/>
              <a:ea typeface="HGP創英角ｺﾞｼｯｸUB" panose="020B0900000000000000" pitchFamily="50" charset="-128"/>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414593-0E58-44E6-B323-CD4475D99954}"/>
              </a:ext>
            </a:extLst>
          </p:cNvPr>
          <p:cNvSpPr>
            <a:spLocks noGrp="1"/>
          </p:cNvSpPr>
          <p:nvPr>
            <p:ph type="title"/>
          </p:nvPr>
        </p:nvSpPr>
        <p:spPr>
          <a:xfrm>
            <a:off x="179512" y="1916832"/>
            <a:ext cx="4032448" cy="1440160"/>
          </a:xfrm>
        </p:spPr>
        <p:txBody>
          <a:bodyPr vert="horz" lIns="91440" tIns="45720" rIns="91440" bIns="45720" rtlCol="0" anchor="b">
            <a:normAutofit/>
          </a:bodyPr>
          <a:lstStyle/>
          <a:p>
            <a:pPr defTabSz="914400" eaLnBrk="1" hangingPunct="1"/>
            <a:r>
              <a:rPr lang="ja-JP" altLang="en-US" sz="4200" dirty="0">
                <a:latin typeface="HGP創英角ｺﾞｼｯｸUB" panose="020B0900000000000000" pitchFamily="50" charset="-128"/>
                <a:ea typeface="HGP創英角ｺﾞｼｯｸUB" panose="020B0900000000000000" pitchFamily="50" charset="-128"/>
              </a:rPr>
              <a:t>４．</a:t>
            </a:r>
            <a:r>
              <a:rPr lang="en-US" altLang="ja-JP" sz="4200" dirty="0">
                <a:latin typeface="HGP創英角ｺﾞｼｯｸUB" panose="020B0900000000000000" pitchFamily="50" charset="-128"/>
                <a:ea typeface="HGP創英角ｺﾞｼｯｸUB" panose="020B0900000000000000" pitchFamily="50" charset="-128"/>
              </a:rPr>
              <a:t>『</a:t>
            </a:r>
            <a:r>
              <a:rPr lang="ja-JP" altLang="en-US" sz="4200" dirty="0">
                <a:latin typeface="HGP創英角ｺﾞｼｯｸUB" panose="020B0900000000000000" pitchFamily="50" charset="-128"/>
                <a:ea typeface="HGP創英角ｺﾞｼｯｸUB" panose="020B0900000000000000" pitchFamily="50" charset="-128"/>
              </a:rPr>
              <a:t>選択集</a:t>
            </a:r>
            <a:r>
              <a:rPr lang="en-US" altLang="ja-JP" sz="4200" dirty="0">
                <a:latin typeface="HGP創英角ｺﾞｼｯｸUB" panose="020B0900000000000000" pitchFamily="50" charset="-128"/>
                <a:ea typeface="HGP創英角ｺﾞｼｯｸUB" panose="020B0900000000000000" pitchFamily="50" charset="-128"/>
              </a:rPr>
              <a:t>』</a:t>
            </a:r>
            <a:br>
              <a:rPr lang="en-US" altLang="ja-JP" sz="4200" dirty="0">
                <a:latin typeface="HGP創英角ｺﾞｼｯｸUB" panose="020B0900000000000000" pitchFamily="50" charset="-128"/>
                <a:ea typeface="HGP創英角ｺﾞｼｯｸUB" panose="020B0900000000000000" pitchFamily="50" charset="-128"/>
              </a:rPr>
            </a:br>
            <a:r>
              <a:rPr lang="ja-JP" altLang="en-US" sz="4200" dirty="0">
                <a:latin typeface="HGP創英角ｺﾞｼｯｸUB" panose="020B0900000000000000" pitchFamily="50" charset="-128"/>
                <a:ea typeface="HGP創英角ｺﾞｼｯｸUB" panose="020B0900000000000000" pitchFamily="50" charset="-128"/>
              </a:rPr>
              <a:t>　　　　　　の選述</a:t>
            </a:r>
            <a:endParaRPr kumimoji="1" lang="en-US" altLang="ja-JP" sz="4200" dirty="0">
              <a:latin typeface="HGP創英角ｺﾞｼｯｸUB" panose="020B0900000000000000" pitchFamily="50" charset="-128"/>
              <a:ea typeface="HGP創英角ｺﾞｼｯｸUB" panose="020B0900000000000000" pitchFamily="50" charset="-128"/>
            </a:endParaRPr>
          </a:p>
        </p:txBody>
      </p:sp>
      <p:pic>
        <p:nvPicPr>
          <p:cNvPr id="6" name="図 5" descr="テキスト&#10;&#10;自動的に生成された説明">
            <a:extLst>
              <a:ext uri="{FF2B5EF4-FFF2-40B4-BE49-F238E27FC236}">
                <a16:creationId xmlns:a16="http://schemas.microsoft.com/office/drawing/2014/main" id="{B611287A-A5D3-473C-841F-9CE9EEF588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9434" y="0"/>
            <a:ext cx="3914566" cy="6858000"/>
          </a:xfrm>
          <a:prstGeom prst="rect">
            <a:avLst/>
          </a:prstGeom>
        </p:spPr>
      </p:pic>
      <p:sp>
        <p:nvSpPr>
          <p:cNvPr id="7" name="タイトル 1">
            <a:extLst>
              <a:ext uri="{FF2B5EF4-FFF2-40B4-BE49-F238E27FC236}">
                <a16:creationId xmlns:a16="http://schemas.microsoft.com/office/drawing/2014/main" id="{2A0B80E0-FC04-4FBD-BBE5-2F05F3F9B8B3}"/>
              </a:ext>
            </a:extLst>
          </p:cNvPr>
          <p:cNvSpPr txBox="1">
            <a:spLocks noChangeArrowheads="1"/>
          </p:cNvSpPr>
          <p:nvPr/>
        </p:nvSpPr>
        <p:spPr>
          <a:xfrm>
            <a:off x="7657966" y="6504325"/>
            <a:ext cx="1486034" cy="337972"/>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kumimoji="1" sz="54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auto">
              <a:spcAft>
                <a:spcPts val="0"/>
              </a:spcAft>
            </a:pPr>
            <a:r>
              <a:rPr lang="en-US" altLang="ja-JP" sz="1400" dirty="0">
                <a:solidFill>
                  <a:schemeClr val="bg1"/>
                </a:solidFill>
                <a:latin typeface="HGP創英角ｺﾞｼｯｸUB" panose="020B0900000000000000" pitchFamily="50" charset="-128"/>
                <a:ea typeface="HGP創英角ｺﾞｼｯｸUB" panose="020B0900000000000000" pitchFamily="50" charset="-128"/>
              </a:rPr>
              <a:t>©2021</a:t>
            </a:r>
            <a:r>
              <a:rPr lang="ja-JP" altLang="en-US" sz="1400" dirty="0">
                <a:solidFill>
                  <a:schemeClr val="bg1"/>
                </a:solidFill>
                <a:latin typeface="HGP創英角ｺﾞｼｯｸUB" panose="020B0900000000000000" pitchFamily="50" charset="-128"/>
                <a:ea typeface="HGP創英角ｺﾞｼｯｸUB" panose="020B0900000000000000" pitchFamily="50" charset="-128"/>
              </a:rPr>
              <a:t>　廬山寺</a:t>
            </a:r>
          </a:p>
        </p:txBody>
      </p:sp>
    </p:spTree>
    <p:extLst>
      <p:ext uri="{BB962C8B-B14F-4D97-AF65-F5344CB8AC3E}">
        <p14:creationId xmlns:p14="http://schemas.microsoft.com/office/powerpoint/2010/main" val="32111305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図 2" descr="テキスト, 本, 男, 部屋 が含まれている画像&#10;&#10;自動的に生成された説明">
            <a:extLst>
              <a:ext uri="{FF2B5EF4-FFF2-40B4-BE49-F238E27FC236}">
                <a16:creationId xmlns:a16="http://schemas.microsoft.com/office/drawing/2014/main" id="{5A2E4F95-D659-4DD6-839E-05B6FABE97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320" cy="6858000"/>
          </a:xfrm>
          <a:prstGeom prst="rect">
            <a:avLst/>
          </a:prstGeom>
        </p:spPr>
      </p:pic>
      <p:sp>
        <p:nvSpPr>
          <p:cNvPr id="66563" name="コンテンツ プレースホルダー 2">
            <a:extLst>
              <a:ext uri="{FF2B5EF4-FFF2-40B4-BE49-F238E27FC236}">
                <a16:creationId xmlns:a16="http://schemas.microsoft.com/office/drawing/2014/main" id="{93FBA7EB-A8B1-4658-8964-FE948077408F}"/>
              </a:ext>
            </a:extLst>
          </p:cNvPr>
          <p:cNvSpPr>
            <a:spLocks noGrp="1" noChangeArrowheads="1"/>
          </p:cNvSpPr>
          <p:nvPr>
            <p:ph idx="1"/>
          </p:nvPr>
        </p:nvSpPr>
        <p:spPr>
          <a:xfrm>
            <a:off x="539552" y="6005678"/>
            <a:ext cx="8424862" cy="514350"/>
          </a:xfrm>
        </p:spPr>
        <p:txBody>
          <a:bodyPr>
            <a:normAutofit lnSpcReduction="10000"/>
          </a:bodyPr>
          <a:lstStyle/>
          <a:p>
            <a:pPr marL="0" indent="0" algn="ctr">
              <a:buFontTx/>
              <a:buNone/>
            </a:pPr>
            <a:r>
              <a:rPr lang="ja-JP" altLang="en-US" sz="2800" b="1" dirty="0">
                <a:solidFill>
                  <a:schemeClr val="bg1"/>
                </a:solidFill>
              </a:rPr>
              <a:t>自邸に招いた法然上人を迎える九条兼実公</a:t>
            </a:r>
          </a:p>
        </p:txBody>
      </p:sp>
      <p:sp>
        <p:nvSpPr>
          <p:cNvPr id="5" name="タイトル 1">
            <a:extLst>
              <a:ext uri="{FF2B5EF4-FFF2-40B4-BE49-F238E27FC236}">
                <a16:creationId xmlns:a16="http://schemas.microsoft.com/office/drawing/2014/main" id="{AECA38E1-21E3-47C2-B333-855C411D4DD0}"/>
              </a:ext>
            </a:extLst>
          </p:cNvPr>
          <p:cNvSpPr txBox="1">
            <a:spLocks noChangeArrowheads="1"/>
          </p:cNvSpPr>
          <p:nvPr/>
        </p:nvSpPr>
        <p:spPr>
          <a:xfrm>
            <a:off x="6994580" y="6520028"/>
            <a:ext cx="2448272" cy="432048"/>
          </a:xfrm>
          <a:prstGeom prst="rect">
            <a:avLst/>
          </a:prstGeom>
        </p:spPr>
        <p:txBody>
          <a:bodyPr vert="horz" lIns="91440" tIns="45720" rIns="91440" bIns="45720" rtlCol="0" anchor="b">
            <a:normAutofit fontScale="90000" lnSpcReduction="10000"/>
          </a:bodyPr>
          <a:lstStyle>
            <a:lvl1pPr algn="l" defTabSz="457200" rtl="0" eaLnBrk="1" latinLnBrk="0" hangingPunct="1">
              <a:spcBef>
                <a:spcPct val="0"/>
              </a:spcBef>
              <a:buNone/>
              <a:defRPr kumimoji="1" sz="54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auto">
              <a:spcAft>
                <a:spcPts val="0"/>
              </a:spcAft>
            </a:pPr>
            <a:r>
              <a:rPr lang="en-US" altLang="ja-JP" sz="1400" dirty="0">
                <a:solidFill>
                  <a:schemeClr val="bg1"/>
                </a:solidFill>
                <a:latin typeface="HGP創英角ｺﾞｼｯｸUB" panose="020B0900000000000000" pitchFamily="50" charset="-128"/>
                <a:ea typeface="HGP創英角ｺﾞｼｯｸUB" panose="020B0900000000000000" pitchFamily="50" charset="-128"/>
              </a:rPr>
              <a:t>©2021 </a:t>
            </a:r>
            <a:r>
              <a:rPr lang="ja-JP" altLang="en-US" sz="1400" dirty="0">
                <a:solidFill>
                  <a:schemeClr val="bg1"/>
                </a:solidFill>
                <a:latin typeface="HGP創英角ｺﾞｼｯｸUB" panose="020B0900000000000000" pitchFamily="50" charset="-128"/>
                <a:ea typeface="HGP創英角ｺﾞｼｯｸUB" panose="020B0900000000000000" pitchFamily="50" charset="-128"/>
              </a:rPr>
              <a:t>知恩院</a:t>
            </a:r>
            <a:endParaRPr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a:p>
            <a:pPr fontAlgn="auto">
              <a:spcAft>
                <a:spcPts val="0"/>
              </a:spcAft>
            </a:pPr>
            <a:r>
              <a:rPr lang="ja-JP" altLang="ja-JP" sz="1100" dirty="0">
                <a:solidFill>
                  <a:schemeClr val="bg1"/>
                </a:solidFill>
                <a:effectLst/>
                <a:latin typeface="HGP創英角ｺﾞｼｯｸUB" panose="020B0900000000000000" pitchFamily="50" charset="-128"/>
                <a:ea typeface="HGP創英角ｺﾞｼｯｸUB" panose="020B0900000000000000" pitchFamily="50" charset="-128"/>
                <a:cs typeface="ＭＳ Ｐゴシック" panose="020B0600070205080204" pitchFamily="50" charset="-128"/>
              </a:rPr>
              <a:t>浄土宗『法然上人絵伝集成』より引用</a:t>
            </a:r>
          </a:p>
          <a:p>
            <a:pPr fontAlgn="auto">
              <a:spcAft>
                <a:spcPts val="0"/>
              </a:spcAft>
            </a:pPr>
            <a:endParaRPr lang="ja-JP" altLang="en-US" sz="1400" dirty="0">
              <a:solidFill>
                <a:schemeClr val="bg1"/>
              </a:solidFill>
              <a:latin typeface="HGP創英角ｺﾞｼｯｸUB" panose="020B0900000000000000" pitchFamily="50" charset="-128"/>
              <a:ea typeface="HGP創英角ｺﾞｼｯｸUB" panose="020B0900000000000000" pitchFamily="50" charset="-128"/>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837BD49C-434F-4AA1-99D9-66646B596894}"/>
              </a:ext>
            </a:extLst>
          </p:cNvPr>
          <p:cNvSpPr txBox="1">
            <a:spLocks/>
          </p:cNvSpPr>
          <p:nvPr/>
        </p:nvSpPr>
        <p:spPr>
          <a:xfrm>
            <a:off x="251520" y="1124744"/>
            <a:ext cx="1440160" cy="4304485"/>
          </a:xfrm>
          <a:prstGeom prst="rect">
            <a:avLst/>
          </a:prstGeom>
        </p:spPr>
        <p:txBody>
          <a:bodyPr vert="eaVert"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pPr marL="0" indent="0" algn="ctr" defTabSz="914400" fontAlgn="auto">
              <a:buNone/>
            </a:pPr>
            <a:r>
              <a:rPr lang="en-US" altLang="ja-JP" sz="2800" dirty="0">
                <a:solidFill>
                  <a:schemeClr val="tx1"/>
                </a:solidFill>
              </a:rPr>
              <a:t>『</a:t>
            </a:r>
            <a:r>
              <a:rPr lang="ja-JP" altLang="en-US" sz="2800" dirty="0">
                <a:solidFill>
                  <a:schemeClr val="tx1"/>
                </a:solidFill>
              </a:rPr>
              <a:t>選択本願念仏集</a:t>
            </a:r>
            <a:r>
              <a:rPr lang="en-US" altLang="ja-JP" sz="2800" dirty="0">
                <a:solidFill>
                  <a:schemeClr val="tx1"/>
                </a:solidFill>
              </a:rPr>
              <a:t>』</a:t>
            </a:r>
          </a:p>
          <a:p>
            <a:pPr marL="0" indent="0" algn="ctr" defTabSz="914400" fontAlgn="auto">
              <a:buNone/>
            </a:pPr>
            <a:r>
              <a:rPr lang="ja-JP" altLang="en-US" sz="2800" dirty="0">
                <a:solidFill>
                  <a:schemeClr val="tx1"/>
                </a:solidFill>
              </a:rPr>
              <a:t>（廬山寺本）</a:t>
            </a:r>
            <a:endParaRPr lang="en-US" altLang="ja-JP" sz="2800" dirty="0">
              <a:solidFill>
                <a:schemeClr val="tx1"/>
              </a:solidFill>
            </a:endParaRPr>
          </a:p>
        </p:txBody>
      </p:sp>
      <p:pic>
        <p:nvPicPr>
          <p:cNvPr id="6" name="図 5" descr="テキスト&#10;&#10;自動的に生成された説明">
            <a:extLst>
              <a:ext uri="{FF2B5EF4-FFF2-40B4-BE49-F238E27FC236}">
                <a16:creationId xmlns:a16="http://schemas.microsoft.com/office/drawing/2014/main" id="{55975000-9506-41C8-A584-3EF5F9D59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5816" y="0"/>
            <a:ext cx="3914566" cy="6858000"/>
          </a:xfrm>
          <a:prstGeom prst="rect">
            <a:avLst/>
          </a:prstGeom>
        </p:spPr>
      </p:pic>
      <p:sp>
        <p:nvSpPr>
          <p:cNvPr id="7" name="タイトル 1">
            <a:extLst>
              <a:ext uri="{FF2B5EF4-FFF2-40B4-BE49-F238E27FC236}">
                <a16:creationId xmlns:a16="http://schemas.microsoft.com/office/drawing/2014/main" id="{FE85DD0F-3A17-49DB-9C37-85B09CBF2756}"/>
              </a:ext>
            </a:extLst>
          </p:cNvPr>
          <p:cNvSpPr txBox="1">
            <a:spLocks noChangeArrowheads="1"/>
          </p:cNvSpPr>
          <p:nvPr/>
        </p:nvSpPr>
        <p:spPr>
          <a:xfrm>
            <a:off x="5368713" y="6520028"/>
            <a:ext cx="1486034" cy="337972"/>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kumimoji="1" sz="54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auto">
              <a:spcAft>
                <a:spcPts val="0"/>
              </a:spcAft>
            </a:pPr>
            <a:r>
              <a:rPr lang="en-US" altLang="ja-JP" sz="1400" dirty="0">
                <a:solidFill>
                  <a:schemeClr val="bg1"/>
                </a:solidFill>
                <a:latin typeface="HGP創英角ｺﾞｼｯｸUB" panose="020B0900000000000000" pitchFamily="50" charset="-128"/>
                <a:ea typeface="HGP創英角ｺﾞｼｯｸUB" panose="020B0900000000000000" pitchFamily="50" charset="-128"/>
              </a:rPr>
              <a:t>©2021 </a:t>
            </a:r>
            <a:r>
              <a:rPr lang="ja-JP" altLang="en-US" sz="1400" dirty="0">
                <a:solidFill>
                  <a:schemeClr val="bg1"/>
                </a:solidFill>
                <a:latin typeface="HGP創英角ｺﾞｼｯｸUB" panose="020B0900000000000000" pitchFamily="50" charset="-128"/>
                <a:ea typeface="HGP創英角ｺﾞｼｯｸUB" panose="020B0900000000000000" pitchFamily="50" charset="-128"/>
              </a:rPr>
              <a:t>廬山寺</a:t>
            </a:r>
          </a:p>
        </p:txBody>
      </p:sp>
    </p:spTree>
    <p:extLst>
      <p:ext uri="{BB962C8B-B14F-4D97-AF65-F5344CB8AC3E}">
        <p14:creationId xmlns:p14="http://schemas.microsoft.com/office/powerpoint/2010/main" val="18679657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968051-897E-48D4-966A-E94FDAE62C3A}"/>
              </a:ext>
            </a:extLst>
          </p:cNvPr>
          <p:cNvSpPr>
            <a:spLocks noGrp="1"/>
          </p:cNvSpPr>
          <p:nvPr>
            <p:ph type="ctrTitle"/>
          </p:nvPr>
        </p:nvSpPr>
        <p:spPr>
          <a:xfrm>
            <a:off x="251520" y="1628800"/>
            <a:ext cx="2333312" cy="2520280"/>
          </a:xfrm>
        </p:spPr>
        <p:txBody>
          <a:bodyPr anchor="b">
            <a:normAutofit/>
          </a:bodyPr>
          <a:lstStyle/>
          <a:p>
            <a:pPr algn="l"/>
            <a:r>
              <a:rPr lang="ja-JP" altLang="en-US" sz="4200" dirty="0">
                <a:latin typeface="HGP創英角ｺﾞｼｯｸUB" panose="020B0900000000000000" pitchFamily="50" charset="-128"/>
                <a:ea typeface="HGP創英角ｺﾞｼｯｸUB" panose="020B0900000000000000" pitchFamily="50" charset="-128"/>
              </a:rPr>
              <a:t>５．法難</a:t>
            </a:r>
            <a:br>
              <a:rPr lang="en-US" altLang="ja-JP" sz="4200" dirty="0">
                <a:latin typeface="HGP創英角ｺﾞｼｯｸUB" panose="020B0900000000000000" pitchFamily="50" charset="-128"/>
                <a:ea typeface="HGP創英角ｺﾞｼｯｸUB" panose="020B0900000000000000" pitchFamily="50" charset="-128"/>
              </a:rPr>
            </a:br>
            <a:r>
              <a:rPr lang="ja-JP" altLang="en-US" sz="4200" dirty="0">
                <a:latin typeface="HGP創英角ｺﾞｼｯｸUB" panose="020B0900000000000000" pitchFamily="50" charset="-128"/>
                <a:ea typeface="HGP創英角ｺﾞｼｯｸUB" panose="020B0900000000000000" pitchFamily="50" charset="-128"/>
              </a:rPr>
              <a:t>　　 と</a:t>
            </a:r>
            <a:br>
              <a:rPr lang="en-US" altLang="ja-JP" sz="4200" dirty="0">
                <a:latin typeface="HGP創英角ｺﾞｼｯｸUB" panose="020B0900000000000000" pitchFamily="50" charset="-128"/>
                <a:ea typeface="HGP創英角ｺﾞｼｯｸUB" panose="020B0900000000000000" pitchFamily="50" charset="-128"/>
              </a:rPr>
            </a:br>
            <a:r>
              <a:rPr lang="ja-JP" altLang="en-US" sz="4200" dirty="0">
                <a:latin typeface="HGP創英角ｺﾞｼｯｸUB" panose="020B0900000000000000" pitchFamily="50" charset="-128"/>
                <a:ea typeface="HGP創英角ｺﾞｼｯｸUB" panose="020B0900000000000000" pitchFamily="50" charset="-128"/>
              </a:rPr>
              <a:t>四国配流</a:t>
            </a:r>
            <a:endParaRPr kumimoji="1" lang="ja-JP" altLang="en-US" sz="4200" dirty="0">
              <a:latin typeface="HGP創英角ｺﾞｼｯｸUB" panose="020B0900000000000000" pitchFamily="50" charset="-128"/>
              <a:ea typeface="HGP創英角ｺﾞｼｯｸUB" panose="020B0900000000000000" pitchFamily="50" charset="-128"/>
            </a:endParaRPr>
          </a:p>
        </p:txBody>
      </p:sp>
      <p:pic>
        <p:nvPicPr>
          <p:cNvPr id="7" name="図 6" descr="屋内, 古い, 写真, 座る が含まれている画像&#10;&#10;自動的に生成された説明">
            <a:extLst>
              <a:ext uri="{FF2B5EF4-FFF2-40B4-BE49-F238E27FC236}">
                <a16:creationId xmlns:a16="http://schemas.microsoft.com/office/drawing/2014/main" id="{8F44A3D4-DC3B-4ACE-9C44-C113EA9265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6309" y="0"/>
            <a:ext cx="6267691" cy="6858000"/>
          </a:xfrm>
          <a:prstGeom prst="rect">
            <a:avLst/>
          </a:prstGeom>
        </p:spPr>
      </p:pic>
      <p:sp>
        <p:nvSpPr>
          <p:cNvPr id="5" name="タイトル 1">
            <a:extLst>
              <a:ext uri="{FF2B5EF4-FFF2-40B4-BE49-F238E27FC236}">
                <a16:creationId xmlns:a16="http://schemas.microsoft.com/office/drawing/2014/main" id="{B3B39758-2D06-4603-8E04-AE73422DB357}"/>
              </a:ext>
            </a:extLst>
          </p:cNvPr>
          <p:cNvSpPr txBox="1">
            <a:spLocks noChangeArrowheads="1"/>
          </p:cNvSpPr>
          <p:nvPr/>
        </p:nvSpPr>
        <p:spPr>
          <a:xfrm>
            <a:off x="6923617" y="6449307"/>
            <a:ext cx="2448272" cy="432048"/>
          </a:xfrm>
          <a:prstGeom prst="rect">
            <a:avLst/>
          </a:prstGeom>
        </p:spPr>
        <p:txBody>
          <a:bodyPr vert="horz" lIns="91440" tIns="45720" rIns="91440" bIns="45720" rtlCol="0" anchor="b">
            <a:normAutofit fontScale="90000" lnSpcReduction="10000"/>
          </a:bodyPr>
          <a:lstStyle>
            <a:lvl1pPr algn="l" defTabSz="457200" rtl="0" eaLnBrk="1" latinLnBrk="0" hangingPunct="1">
              <a:spcBef>
                <a:spcPct val="0"/>
              </a:spcBef>
              <a:buNone/>
              <a:defRPr kumimoji="1" sz="54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auto">
              <a:spcAft>
                <a:spcPts val="0"/>
              </a:spcAft>
            </a:pPr>
            <a:r>
              <a:rPr lang="en-US" altLang="ja-JP" sz="1400" dirty="0">
                <a:solidFill>
                  <a:schemeClr val="bg1"/>
                </a:solidFill>
                <a:latin typeface="HGP創英角ｺﾞｼｯｸUB" panose="020B0900000000000000" pitchFamily="50" charset="-128"/>
                <a:ea typeface="HGP創英角ｺﾞｼｯｸUB" panose="020B0900000000000000" pitchFamily="50" charset="-128"/>
              </a:rPr>
              <a:t>©2021 </a:t>
            </a:r>
            <a:r>
              <a:rPr lang="ja-JP" altLang="en-US" sz="1400" dirty="0">
                <a:solidFill>
                  <a:schemeClr val="bg1"/>
                </a:solidFill>
                <a:latin typeface="HGP創英角ｺﾞｼｯｸUB" panose="020B0900000000000000" pitchFamily="50" charset="-128"/>
                <a:ea typeface="HGP創英角ｺﾞｼｯｸUB" panose="020B0900000000000000" pitchFamily="50" charset="-128"/>
              </a:rPr>
              <a:t>知恩院</a:t>
            </a:r>
            <a:endParaRPr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a:p>
            <a:pPr fontAlgn="auto">
              <a:spcAft>
                <a:spcPts val="0"/>
              </a:spcAft>
            </a:pPr>
            <a:r>
              <a:rPr lang="ja-JP" altLang="ja-JP" sz="1100" dirty="0">
                <a:solidFill>
                  <a:schemeClr val="bg1"/>
                </a:solidFill>
                <a:effectLst/>
                <a:latin typeface="HGP創英角ｺﾞｼｯｸUB" panose="020B0900000000000000" pitchFamily="50" charset="-128"/>
                <a:ea typeface="HGP創英角ｺﾞｼｯｸUB" panose="020B0900000000000000" pitchFamily="50" charset="-128"/>
                <a:cs typeface="ＭＳ Ｐゴシック" panose="020B0600070205080204" pitchFamily="50" charset="-128"/>
              </a:rPr>
              <a:t>浄土宗『法然上人絵伝集成』より引用</a:t>
            </a:r>
          </a:p>
          <a:p>
            <a:pPr fontAlgn="auto">
              <a:spcAft>
                <a:spcPts val="0"/>
              </a:spcAft>
            </a:pPr>
            <a:endParaRPr lang="ja-JP" altLang="en-US" sz="1400" dirty="0">
              <a:solidFill>
                <a:schemeClr val="bg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463627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タイトル 1">
            <a:extLst>
              <a:ext uri="{FF2B5EF4-FFF2-40B4-BE49-F238E27FC236}">
                <a16:creationId xmlns:a16="http://schemas.microsoft.com/office/drawing/2014/main" id="{7E37EB12-7749-4328-854B-C3822A97CD02}"/>
              </a:ext>
            </a:extLst>
          </p:cNvPr>
          <p:cNvSpPr>
            <a:spLocks noGrp="1" noChangeArrowheads="1"/>
          </p:cNvSpPr>
          <p:nvPr>
            <p:ph type="title"/>
          </p:nvPr>
        </p:nvSpPr>
        <p:spPr>
          <a:xfrm>
            <a:off x="1336968" y="3472"/>
            <a:ext cx="6192688" cy="617216"/>
          </a:xfrm>
        </p:spPr>
        <p:txBody>
          <a:bodyPr>
            <a:noAutofit/>
          </a:bodyPr>
          <a:lstStyle/>
          <a:p>
            <a:pPr algn="ctr"/>
            <a:r>
              <a:rPr lang="ja-JP" altLang="en-US" sz="4800" dirty="0">
                <a:latin typeface="HGP創英角ｺﾞｼｯｸUB" panose="020B0900000000000000" pitchFamily="50" charset="-128"/>
                <a:ea typeface="HGP創英角ｺﾞｼｯｸUB" panose="020B0900000000000000" pitchFamily="50" charset="-128"/>
              </a:rPr>
              <a:t>目　　次</a:t>
            </a:r>
            <a:r>
              <a:rPr lang="ja-JP" altLang="en-US" sz="6000" dirty="0">
                <a:latin typeface="HGP創英角ｺﾞｼｯｸUB" panose="020B0900000000000000" pitchFamily="50" charset="-128"/>
                <a:ea typeface="HGP創英角ｺﾞｼｯｸUB" panose="020B0900000000000000" pitchFamily="50" charset="-128"/>
              </a:rPr>
              <a:t>　</a:t>
            </a:r>
          </a:p>
        </p:txBody>
      </p:sp>
      <p:sp>
        <p:nvSpPr>
          <p:cNvPr id="8195" name="コンテンツ プレースホルダー 2">
            <a:extLst>
              <a:ext uri="{FF2B5EF4-FFF2-40B4-BE49-F238E27FC236}">
                <a16:creationId xmlns:a16="http://schemas.microsoft.com/office/drawing/2014/main" id="{EEAE0A66-2106-447F-8D43-27CB02D164B0}"/>
              </a:ext>
            </a:extLst>
          </p:cNvPr>
          <p:cNvSpPr>
            <a:spLocks noGrp="1" noChangeArrowheads="1"/>
          </p:cNvSpPr>
          <p:nvPr>
            <p:ph idx="1"/>
          </p:nvPr>
        </p:nvSpPr>
        <p:spPr>
          <a:xfrm>
            <a:off x="1043608" y="888104"/>
            <a:ext cx="7704856" cy="6170920"/>
          </a:xfrm>
        </p:spPr>
        <p:txBody>
          <a:bodyPr wrap="square">
            <a:spAutoFit/>
          </a:bodyPr>
          <a:lstStyle/>
          <a:p>
            <a:pPr marL="457200" indent="-457200">
              <a:buFont typeface="游ゴシック Light" panose="020B0300000000000000" pitchFamily="50" charset="-128"/>
              <a:buAutoNum type="arabicPeriod"/>
            </a:pPr>
            <a:r>
              <a:rPr lang="ja-JP" altLang="en-US" sz="3200" dirty="0">
                <a:latin typeface="HGP創英角ｺﾞｼｯｸUB" panose="020B0900000000000000" pitchFamily="50" charset="-128"/>
                <a:ea typeface="HGP創英角ｺﾞｼｯｸUB" panose="020B0900000000000000" pitchFamily="50" charset="-128"/>
              </a:rPr>
              <a:t>誕生、父母との別れ</a:t>
            </a:r>
            <a:endParaRPr lang="en-US" altLang="ja-JP" sz="3200" dirty="0">
              <a:latin typeface="HGP創英角ｺﾞｼｯｸUB" panose="020B0900000000000000" pitchFamily="50" charset="-128"/>
              <a:ea typeface="HGP創英角ｺﾞｼｯｸUB" panose="020B0900000000000000" pitchFamily="50" charset="-128"/>
            </a:endParaRPr>
          </a:p>
          <a:p>
            <a:pPr marL="457200" indent="-457200">
              <a:buFont typeface="游ゴシック Light" panose="020B0300000000000000" pitchFamily="50" charset="-128"/>
              <a:buAutoNum type="arabicPeriod"/>
            </a:pPr>
            <a:r>
              <a:rPr lang="ja-JP" altLang="en-US" sz="3200" dirty="0">
                <a:latin typeface="HGP創英角ｺﾞｼｯｸUB" panose="020B0900000000000000" pitchFamily="50" charset="-128"/>
                <a:ea typeface="HGP創英角ｺﾞｼｯｸUB" panose="020B0900000000000000" pitchFamily="50" charset="-128"/>
              </a:rPr>
              <a:t>比叡山へ、求道の日々</a:t>
            </a:r>
            <a:endParaRPr lang="en-US" altLang="ja-JP" sz="3200" dirty="0">
              <a:latin typeface="HGP創英角ｺﾞｼｯｸUB" panose="020B0900000000000000" pitchFamily="50" charset="-128"/>
              <a:ea typeface="HGP創英角ｺﾞｼｯｸUB" panose="020B0900000000000000" pitchFamily="50" charset="-128"/>
            </a:endParaRPr>
          </a:p>
          <a:p>
            <a:pPr marL="457200" indent="-457200">
              <a:buFont typeface="游ゴシック Light" panose="020B0300000000000000" pitchFamily="50" charset="-128"/>
              <a:buAutoNum type="arabicPeriod"/>
            </a:pPr>
            <a:r>
              <a:rPr lang="ja-JP" altLang="en-US" sz="3200" dirty="0">
                <a:latin typeface="HGP創英角ｺﾞｼｯｸUB" panose="020B0900000000000000" pitchFamily="50" charset="-128"/>
                <a:ea typeface="HGP創英角ｺﾞｼｯｸUB" panose="020B0900000000000000" pitchFamily="50" charset="-128"/>
              </a:rPr>
              <a:t>浄土宗を開く</a:t>
            </a:r>
            <a:endParaRPr lang="en-US" altLang="ja-JP" sz="3200" dirty="0">
              <a:latin typeface="HGP創英角ｺﾞｼｯｸUB" panose="020B0900000000000000" pitchFamily="50" charset="-128"/>
              <a:ea typeface="HGP創英角ｺﾞｼｯｸUB" panose="020B0900000000000000" pitchFamily="50" charset="-128"/>
            </a:endParaRPr>
          </a:p>
          <a:p>
            <a:pPr marL="457200" indent="-457200">
              <a:buFont typeface="游ゴシック Light" panose="020B0300000000000000" pitchFamily="50" charset="-128"/>
              <a:buAutoNum type="arabicPeriod"/>
            </a:pPr>
            <a:r>
              <a:rPr lang="en-US" altLang="ja-JP" sz="3200" dirty="0">
                <a:latin typeface="HGP創英角ｺﾞｼｯｸUB" panose="020B0900000000000000" pitchFamily="50" charset="-128"/>
                <a:ea typeface="HGP創英角ｺﾞｼｯｸUB" panose="020B0900000000000000" pitchFamily="50" charset="-128"/>
              </a:rPr>
              <a:t>『</a:t>
            </a:r>
            <a:r>
              <a:rPr lang="ja-JP" altLang="en-US" sz="3200" dirty="0">
                <a:latin typeface="HGP創英角ｺﾞｼｯｸUB" panose="020B0900000000000000" pitchFamily="50" charset="-128"/>
                <a:ea typeface="HGP創英角ｺﾞｼｯｸUB" panose="020B0900000000000000" pitchFamily="50" charset="-128"/>
              </a:rPr>
              <a:t>選択集</a:t>
            </a:r>
            <a:r>
              <a:rPr lang="en-US" altLang="ja-JP" sz="3200" dirty="0">
                <a:latin typeface="HGP創英角ｺﾞｼｯｸUB" panose="020B0900000000000000" pitchFamily="50" charset="-128"/>
                <a:ea typeface="HGP創英角ｺﾞｼｯｸUB" panose="020B0900000000000000" pitchFamily="50" charset="-128"/>
              </a:rPr>
              <a:t>』</a:t>
            </a:r>
            <a:r>
              <a:rPr lang="ja-JP" altLang="en-US" sz="3200" dirty="0">
                <a:latin typeface="HGP創英角ｺﾞｼｯｸUB" panose="020B0900000000000000" pitchFamily="50" charset="-128"/>
                <a:ea typeface="HGP創英角ｺﾞｼｯｸUB" panose="020B0900000000000000" pitchFamily="50" charset="-128"/>
              </a:rPr>
              <a:t>の撰述</a:t>
            </a:r>
            <a:endParaRPr lang="en-US" altLang="ja-JP" sz="3200" dirty="0">
              <a:latin typeface="HGP創英角ｺﾞｼｯｸUB" panose="020B0900000000000000" pitchFamily="50" charset="-128"/>
              <a:ea typeface="HGP創英角ｺﾞｼｯｸUB" panose="020B0900000000000000" pitchFamily="50" charset="-128"/>
            </a:endParaRPr>
          </a:p>
          <a:p>
            <a:pPr marL="457200" indent="-457200">
              <a:buFont typeface="游ゴシック Light" panose="020B0300000000000000" pitchFamily="50" charset="-128"/>
              <a:buAutoNum type="arabicPeriod"/>
            </a:pPr>
            <a:r>
              <a:rPr lang="ja-JP" altLang="en-US" sz="3200" dirty="0">
                <a:latin typeface="HGP創英角ｺﾞｼｯｸUB" panose="020B0900000000000000" pitchFamily="50" charset="-128"/>
                <a:ea typeface="HGP創英角ｺﾞｼｯｸUB" panose="020B0900000000000000" pitchFamily="50" charset="-128"/>
              </a:rPr>
              <a:t>法難と四国配流</a:t>
            </a:r>
            <a:endParaRPr lang="en-US" altLang="ja-JP" sz="3200" dirty="0">
              <a:latin typeface="HGP創英角ｺﾞｼｯｸUB" panose="020B0900000000000000" pitchFamily="50" charset="-128"/>
              <a:ea typeface="HGP創英角ｺﾞｼｯｸUB" panose="020B0900000000000000" pitchFamily="50" charset="-128"/>
            </a:endParaRPr>
          </a:p>
          <a:p>
            <a:pPr marL="457200" indent="-457200">
              <a:buFont typeface="游ゴシック Light" panose="020B0300000000000000" pitchFamily="50" charset="-128"/>
              <a:buAutoNum type="arabicPeriod"/>
            </a:pPr>
            <a:r>
              <a:rPr lang="ja-JP" altLang="en-US" sz="3200" dirty="0">
                <a:latin typeface="HGP創英角ｺﾞｼｯｸUB" panose="020B0900000000000000" pitchFamily="50" charset="-128"/>
                <a:ea typeface="HGP創英角ｺﾞｼｯｸUB" panose="020B0900000000000000" pitchFamily="50" charset="-128"/>
              </a:rPr>
              <a:t>ご往生</a:t>
            </a:r>
            <a:endParaRPr lang="en-US" altLang="ja-JP" sz="3200" dirty="0">
              <a:latin typeface="HGP創英角ｺﾞｼｯｸUB" panose="020B0900000000000000" pitchFamily="50" charset="-128"/>
              <a:ea typeface="HGP創英角ｺﾞｼｯｸUB" panose="020B0900000000000000" pitchFamily="50" charset="-128"/>
            </a:endParaRPr>
          </a:p>
          <a:p>
            <a:pPr marL="457200" indent="-457200">
              <a:buFont typeface="游ゴシック Light" panose="020B0300000000000000" pitchFamily="50" charset="-128"/>
              <a:buAutoNum type="arabicPeriod"/>
            </a:pPr>
            <a:r>
              <a:rPr lang="ja-JP" altLang="en-US" sz="3200" dirty="0">
                <a:latin typeface="HGP創英角ｺﾞｼｯｸUB" panose="020B0900000000000000" pitchFamily="50" charset="-128"/>
                <a:ea typeface="HGP創英角ｺﾞｼｯｸUB" panose="020B0900000000000000" pitchFamily="50" charset="-128"/>
              </a:rPr>
              <a:t>おおらかな教え</a:t>
            </a:r>
            <a:endParaRPr lang="en-US" altLang="ja-JP" sz="3200" dirty="0">
              <a:latin typeface="HGP創英角ｺﾞｼｯｸUB" panose="020B0900000000000000" pitchFamily="50" charset="-128"/>
              <a:ea typeface="HGP創英角ｺﾞｼｯｸUB" panose="020B0900000000000000" pitchFamily="50" charset="-128"/>
            </a:endParaRPr>
          </a:p>
          <a:p>
            <a:pPr marL="457200" indent="-457200">
              <a:buFont typeface="游ゴシック Light" panose="020B0300000000000000" pitchFamily="50" charset="-128"/>
              <a:buAutoNum type="arabicPeriod"/>
            </a:pPr>
            <a:r>
              <a:rPr lang="ja-JP" altLang="en-US" sz="3200" dirty="0">
                <a:latin typeface="HGP創英角ｺﾞｼｯｸUB" panose="020B0900000000000000" pitchFamily="50" charset="-128"/>
                <a:ea typeface="HGP創英角ｺﾞｼｯｸUB" panose="020B0900000000000000" pitchFamily="50" charset="-128"/>
              </a:rPr>
              <a:t>万人救済のために</a:t>
            </a:r>
            <a:endParaRPr lang="en-US" altLang="ja-JP" sz="3200" dirty="0">
              <a:latin typeface="HGP創英角ｺﾞｼｯｸUB" panose="020B0900000000000000" pitchFamily="50" charset="-128"/>
              <a:ea typeface="HGP創英角ｺﾞｼｯｸUB" panose="020B0900000000000000" pitchFamily="50" charset="-128"/>
            </a:endParaRPr>
          </a:p>
          <a:p>
            <a:pPr marL="457200" indent="-457200">
              <a:buFont typeface="游ゴシック Light" panose="020B0300000000000000" pitchFamily="50" charset="-128"/>
              <a:buAutoNum type="arabicPeriod"/>
            </a:pPr>
            <a:r>
              <a:rPr lang="ja-JP" altLang="en-US" sz="3200" dirty="0">
                <a:latin typeface="HGP創英角ｺﾞｼｯｸUB" panose="020B0900000000000000" pitchFamily="50" charset="-128"/>
                <a:ea typeface="HGP創英角ｺﾞｼｯｸUB" panose="020B0900000000000000" pitchFamily="50" charset="-128"/>
              </a:rPr>
              <a:t>法然上人御遺訓「一枚起請文」</a:t>
            </a:r>
            <a:endParaRPr lang="en-US" altLang="ja-JP" sz="3200" dirty="0">
              <a:latin typeface="HGP創英角ｺﾞｼｯｸUB" panose="020B0900000000000000" pitchFamily="50" charset="-128"/>
              <a:ea typeface="HGP創英角ｺﾞｼｯｸUB" panose="020B0900000000000000" pitchFamily="50" charset="-128"/>
            </a:endParaRPr>
          </a:p>
          <a:p>
            <a:pPr marL="457200" indent="-457200">
              <a:buFont typeface="游ゴシック Light" panose="020B0300000000000000" pitchFamily="50" charset="-128"/>
              <a:buAutoNum type="arabicPeriod"/>
            </a:pPr>
            <a:endParaRPr lang="ja-JP" altLang="en-US" sz="3200" dirty="0">
              <a:latin typeface="HGP創英角ｺﾞｼｯｸUB" panose="020B0900000000000000" pitchFamily="50" charset="-128"/>
              <a:ea typeface="HGP創英角ｺﾞｼｯｸUB" panose="020B0900000000000000" pitchFamily="50" charset="-128"/>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 name="コンテンツ プレースホルダー 7" descr="跡, 電車, 建物, 古い が含まれている画像&#10;&#10;自動的に生成された説明">
            <a:extLst>
              <a:ext uri="{FF2B5EF4-FFF2-40B4-BE49-F238E27FC236}">
                <a16:creationId xmlns:a16="http://schemas.microsoft.com/office/drawing/2014/main" id="{9E3FEFB0-80BE-4B9F-BE32-865650C592A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836712"/>
            <a:ext cx="13068244" cy="4896544"/>
          </a:xfrm>
        </p:spPr>
      </p:pic>
      <p:sp>
        <p:nvSpPr>
          <p:cNvPr id="69635" name="Rectangle 2">
            <a:extLst>
              <a:ext uri="{FF2B5EF4-FFF2-40B4-BE49-F238E27FC236}">
                <a16:creationId xmlns:a16="http://schemas.microsoft.com/office/drawing/2014/main" id="{5BDDFDB8-010A-49F8-8C7E-D5FF25B1E815}"/>
              </a:ext>
            </a:extLst>
          </p:cNvPr>
          <p:cNvSpPr>
            <a:spLocks noGrp="1" noChangeArrowheads="1"/>
          </p:cNvSpPr>
          <p:nvPr>
            <p:ph type="title"/>
          </p:nvPr>
        </p:nvSpPr>
        <p:spPr>
          <a:xfrm>
            <a:off x="755576" y="6021288"/>
            <a:ext cx="7772400" cy="542925"/>
          </a:xfrm>
        </p:spPr>
        <p:txBody>
          <a:bodyPr>
            <a:normAutofit fontScale="90000"/>
          </a:bodyPr>
          <a:lstStyle/>
          <a:p>
            <a:pPr algn="ctr" eaLnBrk="1" hangingPunct="1"/>
            <a:r>
              <a:rPr lang="ja-JP" altLang="en-US" b="1" dirty="0">
                <a:solidFill>
                  <a:schemeClr val="bg1"/>
                </a:solidFill>
              </a:rPr>
              <a:t>比叡山の僧兵</a:t>
            </a:r>
          </a:p>
        </p:txBody>
      </p:sp>
      <p:sp>
        <p:nvSpPr>
          <p:cNvPr id="5" name="タイトル 1">
            <a:extLst>
              <a:ext uri="{FF2B5EF4-FFF2-40B4-BE49-F238E27FC236}">
                <a16:creationId xmlns:a16="http://schemas.microsoft.com/office/drawing/2014/main" id="{1D07DB81-FB87-435F-AF3E-C7F219AAFAE0}"/>
              </a:ext>
            </a:extLst>
          </p:cNvPr>
          <p:cNvSpPr txBox="1">
            <a:spLocks noChangeArrowheads="1"/>
          </p:cNvSpPr>
          <p:nvPr/>
        </p:nvSpPr>
        <p:spPr>
          <a:xfrm>
            <a:off x="6876256" y="5301208"/>
            <a:ext cx="2448272" cy="432048"/>
          </a:xfrm>
          <a:prstGeom prst="rect">
            <a:avLst/>
          </a:prstGeom>
        </p:spPr>
        <p:txBody>
          <a:bodyPr vert="horz" lIns="91440" tIns="45720" rIns="91440" bIns="45720" rtlCol="0" anchor="b">
            <a:normAutofit fontScale="90000" lnSpcReduction="10000"/>
          </a:bodyPr>
          <a:lstStyle>
            <a:lvl1pPr algn="l" defTabSz="457200" rtl="0" eaLnBrk="1" latinLnBrk="0" hangingPunct="1">
              <a:spcBef>
                <a:spcPct val="0"/>
              </a:spcBef>
              <a:buNone/>
              <a:defRPr kumimoji="1" sz="54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auto">
              <a:spcAft>
                <a:spcPts val="0"/>
              </a:spcAft>
            </a:pPr>
            <a:r>
              <a:rPr lang="en-US" altLang="ja-JP" sz="1400" dirty="0">
                <a:solidFill>
                  <a:schemeClr val="bg1"/>
                </a:solidFill>
                <a:latin typeface="HGP創英角ｺﾞｼｯｸUB" panose="020B0900000000000000" pitchFamily="50" charset="-128"/>
                <a:ea typeface="HGP創英角ｺﾞｼｯｸUB" panose="020B0900000000000000" pitchFamily="50" charset="-128"/>
              </a:rPr>
              <a:t>©2021 </a:t>
            </a:r>
            <a:r>
              <a:rPr lang="ja-JP" altLang="en-US" sz="1400" dirty="0">
                <a:solidFill>
                  <a:schemeClr val="bg1"/>
                </a:solidFill>
                <a:latin typeface="HGP創英角ｺﾞｼｯｸUB" panose="020B0900000000000000" pitchFamily="50" charset="-128"/>
                <a:ea typeface="HGP創英角ｺﾞｼｯｸUB" panose="020B0900000000000000" pitchFamily="50" charset="-128"/>
              </a:rPr>
              <a:t>知恩院</a:t>
            </a:r>
            <a:endParaRPr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a:p>
            <a:pPr fontAlgn="auto">
              <a:spcAft>
                <a:spcPts val="0"/>
              </a:spcAft>
            </a:pPr>
            <a:r>
              <a:rPr lang="ja-JP" altLang="ja-JP" sz="1100" dirty="0">
                <a:solidFill>
                  <a:schemeClr val="bg1"/>
                </a:solidFill>
                <a:effectLst/>
                <a:latin typeface="HGP創英角ｺﾞｼｯｸUB" panose="020B0900000000000000" pitchFamily="50" charset="-128"/>
                <a:ea typeface="HGP創英角ｺﾞｼｯｸUB" panose="020B0900000000000000" pitchFamily="50" charset="-128"/>
                <a:cs typeface="ＭＳ Ｐゴシック" panose="020B0600070205080204" pitchFamily="50" charset="-128"/>
              </a:rPr>
              <a:t>浄土宗『法然上人絵伝集成』より引用</a:t>
            </a:r>
          </a:p>
          <a:p>
            <a:pPr fontAlgn="auto">
              <a:spcAft>
                <a:spcPts val="0"/>
              </a:spcAft>
            </a:pPr>
            <a:endParaRPr lang="ja-JP" altLang="en-US" sz="1400" dirty="0">
              <a:solidFill>
                <a:schemeClr val="bg1"/>
              </a:solidFill>
              <a:latin typeface="HGP創英角ｺﾞｼｯｸUB" panose="020B0900000000000000" pitchFamily="50" charset="-128"/>
              <a:ea typeface="HGP創英角ｺﾞｼｯｸUB" panose="020B0900000000000000"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3.33333E-6 4.81481E-6 L -0.39566 4.81481E-6 " pathEditMode="relative" rAng="0" ptsTypes="AA">
                                      <p:cBhvr>
                                        <p:cTn id="6" dur="10000" fill="hold"/>
                                        <p:tgtEl>
                                          <p:spTgt spid="8"/>
                                        </p:tgtEl>
                                        <p:attrNameLst>
                                          <p:attrName>ppt_x</p:attrName>
                                          <p:attrName>ppt_y</p:attrName>
                                        </p:attrNameLst>
                                      </p:cBhvr>
                                      <p:rCtr x="-1979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コンテンツ プレースホルダー 4" descr="落書きされた壁の前にいる絵画&#10;&#10;中程度の精度で自動的に生成された説明">
            <a:extLst>
              <a:ext uri="{FF2B5EF4-FFF2-40B4-BE49-F238E27FC236}">
                <a16:creationId xmlns:a16="http://schemas.microsoft.com/office/drawing/2014/main" id="{139B4D57-5B29-4DBB-9262-A52961D873B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1996"/>
            <a:ext cx="9175559" cy="6883687"/>
          </a:xfrm>
        </p:spPr>
      </p:pic>
      <p:sp>
        <p:nvSpPr>
          <p:cNvPr id="71683" name="Rectangle 2">
            <a:extLst>
              <a:ext uri="{FF2B5EF4-FFF2-40B4-BE49-F238E27FC236}">
                <a16:creationId xmlns:a16="http://schemas.microsoft.com/office/drawing/2014/main" id="{4328220B-06E2-4D2C-9BD6-841BF076B4DD}"/>
              </a:ext>
            </a:extLst>
          </p:cNvPr>
          <p:cNvSpPr>
            <a:spLocks noGrp="1" noChangeArrowheads="1"/>
          </p:cNvSpPr>
          <p:nvPr>
            <p:ph type="title"/>
          </p:nvPr>
        </p:nvSpPr>
        <p:spPr>
          <a:xfrm rot="16200000">
            <a:off x="4019922" y="4492809"/>
            <a:ext cx="798984" cy="3871292"/>
          </a:xfrm>
        </p:spPr>
        <p:txBody>
          <a:bodyPr vert="eaVert"/>
          <a:lstStyle/>
          <a:p>
            <a:pPr algn="ctr" eaLnBrk="1" hangingPunct="1"/>
            <a:r>
              <a:rPr lang="ja-JP" altLang="en-US" b="1" dirty="0">
                <a:solidFill>
                  <a:schemeClr val="bg1"/>
                </a:solidFill>
              </a:rPr>
              <a:t>安楽房の処刑</a:t>
            </a:r>
          </a:p>
        </p:txBody>
      </p:sp>
      <p:sp>
        <p:nvSpPr>
          <p:cNvPr id="6" name="タイトル 1">
            <a:extLst>
              <a:ext uri="{FF2B5EF4-FFF2-40B4-BE49-F238E27FC236}">
                <a16:creationId xmlns:a16="http://schemas.microsoft.com/office/drawing/2014/main" id="{F50EE581-5201-49A8-ABA6-4D0EB8EE3991}"/>
              </a:ext>
            </a:extLst>
          </p:cNvPr>
          <p:cNvSpPr txBox="1">
            <a:spLocks noChangeArrowheads="1"/>
          </p:cNvSpPr>
          <p:nvPr/>
        </p:nvSpPr>
        <p:spPr>
          <a:xfrm>
            <a:off x="6681248" y="6439644"/>
            <a:ext cx="2448272" cy="432048"/>
          </a:xfrm>
          <a:prstGeom prst="rect">
            <a:avLst/>
          </a:prstGeom>
        </p:spPr>
        <p:txBody>
          <a:bodyPr vert="horz" lIns="91440" tIns="45720" rIns="91440" bIns="45720" rtlCol="0" anchor="b">
            <a:normAutofit fontScale="90000" lnSpcReduction="10000"/>
          </a:bodyPr>
          <a:lstStyle>
            <a:lvl1pPr algn="l" defTabSz="457200" rtl="0" eaLnBrk="1" latinLnBrk="0" hangingPunct="1">
              <a:spcBef>
                <a:spcPct val="0"/>
              </a:spcBef>
              <a:buNone/>
              <a:defRPr kumimoji="1" sz="54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auto">
              <a:spcAft>
                <a:spcPts val="0"/>
              </a:spcAft>
            </a:pPr>
            <a:r>
              <a:rPr lang="en-US" altLang="ja-JP" sz="1400" dirty="0">
                <a:solidFill>
                  <a:schemeClr val="bg1"/>
                </a:solidFill>
                <a:latin typeface="HGP創英角ｺﾞｼｯｸUB" panose="020B0900000000000000" pitchFamily="50" charset="-128"/>
                <a:ea typeface="HGP創英角ｺﾞｼｯｸUB" panose="020B0900000000000000" pitchFamily="50" charset="-128"/>
              </a:rPr>
              <a:t>©2021 </a:t>
            </a:r>
            <a:r>
              <a:rPr lang="ja-JP" altLang="en-US" sz="1400" dirty="0">
                <a:solidFill>
                  <a:schemeClr val="bg1"/>
                </a:solidFill>
                <a:latin typeface="HGP創英角ｺﾞｼｯｸUB" panose="020B0900000000000000" pitchFamily="50" charset="-128"/>
                <a:ea typeface="HGP創英角ｺﾞｼｯｸUB" panose="020B0900000000000000" pitchFamily="50" charset="-128"/>
              </a:rPr>
              <a:t>知恩院</a:t>
            </a:r>
            <a:endParaRPr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a:p>
            <a:pPr fontAlgn="auto">
              <a:spcAft>
                <a:spcPts val="0"/>
              </a:spcAft>
            </a:pPr>
            <a:r>
              <a:rPr lang="ja-JP" altLang="ja-JP" sz="1100" dirty="0">
                <a:solidFill>
                  <a:schemeClr val="bg1"/>
                </a:solidFill>
                <a:effectLst/>
                <a:latin typeface="HGP創英角ｺﾞｼｯｸUB" panose="020B0900000000000000" pitchFamily="50" charset="-128"/>
                <a:ea typeface="HGP創英角ｺﾞｼｯｸUB" panose="020B0900000000000000" pitchFamily="50" charset="-128"/>
                <a:cs typeface="ＭＳ Ｐゴシック" panose="020B0600070205080204" pitchFamily="50" charset="-128"/>
              </a:rPr>
              <a:t>浄土宗『法然上人絵伝集成』より引用</a:t>
            </a:r>
          </a:p>
          <a:p>
            <a:pPr fontAlgn="auto">
              <a:spcAft>
                <a:spcPts val="0"/>
              </a:spcAft>
            </a:pPr>
            <a:endParaRPr lang="ja-JP" altLang="en-US" sz="1400" dirty="0">
              <a:solidFill>
                <a:schemeClr val="bg1"/>
              </a:solidFill>
              <a:latin typeface="HGP創英角ｺﾞｼｯｸUB" panose="020B0900000000000000" pitchFamily="50" charset="-128"/>
              <a:ea typeface="HGP創英角ｺﾞｼｯｸUB" panose="020B0900000000000000" pitchFamily="50" charset="-128"/>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コンテンツ プレースホルダー 4" descr="水, 乗る, 座る, 古い が含まれている画像&#10;&#10;自動的に生成された説明">
            <a:extLst>
              <a:ext uri="{FF2B5EF4-FFF2-40B4-BE49-F238E27FC236}">
                <a16:creationId xmlns:a16="http://schemas.microsoft.com/office/drawing/2014/main" id="{3D4028B7-3CD0-4DBF-BFF4-3872F072F64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2011"/>
            <a:ext cx="9144000" cy="6860011"/>
          </a:xfrm>
        </p:spPr>
      </p:pic>
      <p:sp>
        <p:nvSpPr>
          <p:cNvPr id="124930" name="Rectangle 2">
            <a:extLst>
              <a:ext uri="{FF2B5EF4-FFF2-40B4-BE49-F238E27FC236}">
                <a16:creationId xmlns:a16="http://schemas.microsoft.com/office/drawing/2014/main" id="{BBE6FE3F-0C74-4176-9130-A71E51E3A34D}"/>
              </a:ext>
            </a:extLst>
          </p:cNvPr>
          <p:cNvSpPr>
            <a:spLocks noGrp="1" noChangeArrowheads="1"/>
          </p:cNvSpPr>
          <p:nvPr>
            <p:ph type="title"/>
          </p:nvPr>
        </p:nvSpPr>
        <p:spPr>
          <a:xfrm>
            <a:off x="737829" y="5807038"/>
            <a:ext cx="5400600" cy="720080"/>
          </a:xfrm>
        </p:spPr>
        <p:txBody>
          <a:bodyPr>
            <a:normAutofit/>
          </a:bodyPr>
          <a:lstStyle/>
          <a:p>
            <a:pPr eaLnBrk="1" hangingPunct="1"/>
            <a:r>
              <a:rPr lang="ja-JP" altLang="en-US" dirty="0">
                <a:solidFill>
                  <a:schemeClr val="bg1"/>
                </a:solidFill>
                <a:latin typeface="HGP創英角ｺﾞｼｯｸUB" panose="020B0900000000000000" pitchFamily="50" charset="-128"/>
                <a:ea typeface="HGP創英角ｺﾞｼｯｸUB" panose="020B0900000000000000" pitchFamily="50" charset="-128"/>
              </a:rPr>
              <a:t>京都　鳥羽より船の旅立ち</a:t>
            </a:r>
          </a:p>
        </p:txBody>
      </p:sp>
      <p:sp>
        <p:nvSpPr>
          <p:cNvPr id="6" name="タイトル 1">
            <a:extLst>
              <a:ext uri="{FF2B5EF4-FFF2-40B4-BE49-F238E27FC236}">
                <a16:creationId xmlns:a16="http://schemas.microsoft.com/office/drawing/2014/main" id="{F8432AC7-C274-455D-BF03-A4FFCA3C8B94}"/>
              </a:ext>
            </a:extLst>
          </p:cNvPr>
          <p:cNvSpPr txBox="1">
            <a:spLocks noChangeArrowheads="1"/>
          </p:cNvSpPr>
          <p:nvPr/>
        </p:nvSpPr>
        <p:spPr>
          <a:xfrm>
            <a:off x="6876256" y="6484268"/>
            <a:ext cx="2448272" cy="432048"/>
          </a:xfrm>
          <a:prstGeom prst="rect">
            <a:avLst/>
          </a:prstGeom>
        </p:spPr>
        <p:txBody>
          <a:bodyPr vert="horz" lIns="91440" tIns="45720" rIns="91440" bIns="45720" rtlCol="0" anchor="b">
            <a:normAutofit fontScale="90000" lnSpcReduction="10000"/>
          </a:bodyPr>
          <a:lstStyle>
            <a:lvl1pPr algn="l" defTabSz="457200" rtl="0" eaLnBrk="1" latinLnBrk="0" hangingPunct="1">
              <a:spcBef>
                <a:spcPct val="0"/>
              </a:spcBef>
              <a:buNone/>
              <a:defRPr kumimoji="1" sz="54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auto">
              <a:spcAft>
                <a:spcPts val="0"/>
              </a:spcAft>
            </a:pPr>
            <a:r>
              <a:rPr lang="en-US" altLang="ja-JP" sz="1400" dirty="0">
                <a:solidFill>
                  <a:schemeClr val="bg1"/>
                </a:solidFill>
                <a:latin typeface="HGP創英角ｺﾞｼｯｸUB" panose="020B0900000000000000" pitchFamily="50" charset="-128"/>
                <a:ea typeface="HGP創英角ｺﾞｼｯｸUB" panose="020B0900000000000000" pitchFamily="50" charset="-128"/>
              </a:rPr>
              <a:t>©2021 </a:t>
            </a:r>
            <a:r>
              <a:rPr lang="ja-JP" altLang="en-US" sz="1400" dirty="0">
                <a:solidFill>
                  <a:schemeClr val="bg1"/>
                </a:solidFill>
                <a:latin typeface="HGP創英角ｺﾞｼｯｸUB" panose="020B0900000000000000" pitchFamily="50" charset="-128"/>
                <a:ea typeface="HGP創英角ｺﾞｼｯｸUB" panose="020B0900000000000000" pitchFamily="50" charset="-128"/>
              </a:rPr>
              <a:t>知恩院</a:t>
            </a:r>
            <a:endParaRPr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a:p>
            <a:pPr fontAlgn="auto">
              <a:spcAft>
                <a:spcPts val="0"/>
              </a:spcAft>
            </a:pPr>
            <a:r>
              <a:rPr lang="ja-JP" altLang="ja-JP" sz="1100" dirty="0">
                <a:solidFill>
                  <a:schemeClr val="bg1"/>
                </a:solidFill>
                <a:effectLst/>
                <a:latin typeface="HGP創英角ｺﾞｼｯｸUB" panose="020B0900000000000000" pitchFamily="50" charset="-128"/>
                <a:ea typeface="HGP創英角ｺﾞｼｯｸUB" panose="020B0900000000000000" pitchFamily="50" charset="-128"/>
                <a:cs typeface="ＭＳ Ｐゴシック" panose="020B0600070205080204" pitchFamily="50" charset="-128"/>
              </a:rPr>
              <a:t>浄土宗『法然上人絵伝集成』より引用</a:t>
            </a:r>
          </a:p>
          <a:p>
            <a:pPr fontAlgn="auto">
              <a:spcAft>
                <a:spcPts val="0"/>
              </a:spcAft>
            </a:pPr>
            <a:endParaRPr lang="ja-JP" altLang="en-US" sz="1400" dirty="0">
              <a:solidFill>
                <a:schemeClr val="bg1"/>
              </a:solidFill>
              <a:latin typeface="HGP創英角ｺﾞｼｯｸUB" panose="020B0900000000000000" pitchFamily="50" charset="-128"/>
              <a:ea typeface="HGP創英角ｺﾞｼｯｸUB" panose="020B0900000000000000" pitchFamily="50" charset="-128"/>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594E071E-0D74-4969-839B-FE3F1CD5704F}"/>
              </a:ext>
            </a:extLst>
          </p:cNvPr>
          <p:cNvSpPr>
            <a:spLocks noGrp="1"/>
          </p:cNvSpPr>
          <p:nvPr>
            <p:ph type="title"/>
          </p:nvPr>
        </p:nvSpPr>
        <p:spPr/>
        <p:txBody>
          <a:bodyPr/>
          <a:lstStyle/>
          <a:p>
            <a:endParaRPr lang="ja-JP" altLang="en-US"/>
          </a:p>
        </p:txBody>
      </p:sp>
      <p:pic>
        <p:nvPicPr>
          <p:cNvPr id="6" name="コンテンツ プレースホルダー 5">
            <a:extLst>
              <a:ext uri="{FF2B5EF4-FFF2-40B4-BE49-F238E27FC236}">
                <a16:creationId xmlns:a16="http://schemas.microsoft.com/office/drawing/2014/main" id="{847633A5-0D56-7A99-7D34-52FA2839DD4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668" y="-8270"/>
            <a:ext cx="9285188" cy="6929189"/>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7DDF6E-58B6-45DF-B799-DB07E30397BC}"/>
              </a:ext>
            </a:extLst>
          </p:cNvPr>
          <p:cNvSpPr>
            <a:spLocks noGrp="1"/>
          </p:cNvSpPr>
          <p:nvPr>
            <p:ph type="ctrTitle"/>
          </p:nvPr>
        </p:nvSpPr>
        <p:spPr>
          <a:xfrm>
            <a:off x="0" y="2132856"/>
            <a:ext cx="3017520" cy="1041513"/>
          </a:xfrm>
        </p:spPr>
        <p:txBody>
          <a:bodyPr anchor="b">
            <a:normAutofit/>
          </a:bodyPr>
          <a:lstStyle/>
          <a:p>
            <a:pPr algn="l"/>
            <a:r>
              <a:rPr lang="ja-JP" altLang="en-US" sz="4200" dirty="0">
                <a:latin typeface="HGP創英角ｺﾞｼｯｸUB" panose="020B0900000000000000" pitchFamily="50" charset="-128"/>
                <a:ea typeface="HGP創英角ｺﾞｼｯｸUB" panose="020B0900000000000000" pitchFamily="50" charset="-128"/>
              </a:rPr>
              <a:t>６．ご往生</a:t>
            </a:r>
            <a:endParaRPr kumimoji="1" lang="ja-JP" altLang="en-US" sz="4200" dirty="0">
              <a:latin typeface="HGP創英角ｺﾞｼｯｸUB" panose="020B0900000000000000" pitchFamily="50" charset="-128"/>
              <a:ea typeface="HGP創英角ｺﾞｼｯｸUB" panose="020B0900000000000000" pitchFamily="50" charset="-128"/>
            </a:endParaRPr>
          </a:p>
        </p:txBody>
      </p:sp>
      <p:pic>
        <p:nvPicPr>
          <p:cNvPr id="7" name="図 6">
            <a:extLst>
              <a:ext uri="{FF2B5EF4-FFF2-40B4-BE49-F238E27FC236}">
                <a16:creationId xmlns:a16="http://schemas.microsoft.com/office/drawing/2014/main" id="{AFF8F84B-3D74-4D4D-ABE7-748F7625C9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6173" y="0"/>
            <a:ext cx="6596989" cy="6858000"/>
          </a:xfrm>
          <a:prstGeom prst="rect">
            <a:avLst/>
          </a:prstGeom>
        </p:spPr>
      </p:pic>
      <p:sp>
        <p:nvSpPr>
          <p:cNvPr id="5" name="タイトル 1">
            <a:extLst>
              <a:ext uri="{FF2B5EF4-FFF2-40B4-BE49-F238E27FC236}">
                <a16:creationId xmlns:a16="http://schemas.microsoft.com/office/drawing/2014/main" id="{B057D3F6-C35B-47E3-B58F-479D55D9EF04}"/>
              </a:ext>
            </a:extLst>
          </p:cNvPr>
          <p:cNvSpPr txBox="1">
            <a:spLocks noChangeArrowheads="1"/>
          </p:cNvSpPr>
          <p:nvPr/>
        </p:nvSpPr>
        <p:spPr>
          <a:xfrm>
            <a:off x="6804248" y="6525344"/>
            <a:ext cx="2448272" cy="432048"/>
          </a:xfrm>
          <a:prstGeom prst="rect">
            <a:avLst/>
          </a:prstGeom>
        </p:spPr>
        <p:txBody>
          <a:bodyPr vert="horz" lIns="91440" tIns="45720" rIns="91440" bIns="45720" rtlCol="0" anchor="b">
            <a:normAutofit fontScale="90000" lnSpcReduction="10000"/>
          </a:bodyPr>
          <a:lstStyle>
            <a:lvl1pPr algn="l" defTabSz="457200" rtl="0" eaLnBrk="1" latinLnBrk="0" hangingPunct="1">
              <a:spcBef>
                <a:spcPct val="0"/>
              </a:spcBef>
              <a:buNone/>
              <a:defRPr kumimoji="1" sz="54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auto">
              <a:spcAft>
                <a:spcPts val="0"/>
              </a:spcAft>
            </a:pPr>
            <a:r>
              <a:rPr lang="en-US" altLang="ja-JP" sz="1400" dirty="0">
                <a:solidFill>
                  <a:schemeClr val="bg1"/>
                </a:solidFill>
                <a:latin typeface="HGP創英角ｺﾞｼｯｸUB" panose="020B0900000000000000" pitchFamily="50" charset="-128"/>
                <a:ea typeface="HGP創英角ｺﾞｼｯｸUB" panose="020B0900000000000000" pitchFamily="50" charset="-128"/>
              </a:rPr>
              <a:t>©2021 </a:t>
            </a:r>
            <a:r>
              <a:rPr lang="ja-JP" altLang="en-US" sz="1400" dirty="0">
                <a:solidFill>
                  <a:schemeClr val="bg1"/>
                </a:solidFill>
                <a:latin typeface="HGP創英角ｺﾞｼｯｸUB" panose="020B0900000000000000" pitchFamily="50" charset="-128"/>
                <a:ea typeface="HGP創英角ｺﾞｼｯｸUB" panose="020B0900000000000000" pitchFamily="50" charset="-128"/>
              </a:rPr>
              <a:t>知恩院</a:t>
            </a:r>
            <a:endParaRPr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a:p>
            <a:pPr fontAlgn="auto">
              <a:spcAft>
                <a:spcPts val="0"/>
              </a:spcAft>
            </a:pPr>
            <a:r>
              <a:rPr lang="ja-JP" altLang="ja-JP" sz="1100" dirty="0">
                <a:solidFill>
                  <a:schemeClr val="bg1"/>
                </a:solidFill>
                <a:effectLst/>
                <a:latin typeface="HGP創英角ｺﾞｼｯｸUB" panose="020B0900000000000000" pitchFamily="50" charset="-128"/>
                <a:ea typeface="HGP創英角ｺﾞｼｯｸUB" panose="020B0900000000000000" pitchFamily="50" charset="-128"/>
                <a:cs typeface="ＭＳ Ｐゴシック" panose="020B0600070205080204" pitchFamily="50" charset="-128"/>
              </a:rPr>
              <a:t>浄土宗『法然上人絵伝集成』より引用</a:t>
            </a:r>
          </a:p>
          <a:p>
            <a:pPr fontAlgn="auto">
              <a:spcAft>
                <a:spcPts val="0"/>
              </a:spcAft>
            </a:pPr>
            <a:endParaRPr lang="ja-JP" altLang="en-US" sz="1400" dirty="0">
              <a:solidFill>
                <a:schemeClr val="bg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1442328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図 2" descr="建物, 民衆, 写真, グループ が含まれている画像&#10;&#10;自動的に生成された説明">
            <a:extLst>
              <a:ext uri="{FF2B5EF4-FFF2-40B4-BE49-F238E27FC236}">
                <a16:creationId xmlns:a16="http://schemas.microsoft.com/office/drawing/2014/main" id="{72A23BF0-2994-46C9-A55B-A6A2C74034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 y="-4521"/>
            <a:ext cx="9191264" cy="6896265"/>
          </a:xfrm>
          <a:prstGeom prst="rect">
            <a:avLst/>
          </a:prstGeom>
        </p:spPr>
      </p:pic>
      <p:sp>
        <p:nvSpPr>
          <p:cNvPr id="78851" name="Rectangle 2">
            <a:extLst>
              <a:ext uri="{FF2B5EF4-FFF2-40B4-BE49-F238E27FC236}">
                <a16:creationId xmlns:a16="http://schemas.microsoft.com/office/drawing/2014/main" id="{DACDE0CD-CBE4-4707-9EA6-80F3B4C16EF3}"/>
              </a:ext>
            </a:extLst>
          </p:cNvPr>
          <p:cNvSpPr>
            <a:spLocks noGrp="1" noChangeArrowheads="1"/>
          </p:cNvSpPr>
          <p:nvPr>
            <p:ph type="title"/>
          </p:nvPr>
        </p:nvSpPr>
        <p:spPr>
          <a:xfrm>
            <a:off x="395536" y="44624"/>
            <a:ext cx="2016224" cy="685800"/>
          </a:xfrm>
        </p:spPr>
        <p:txBody>
          <a:bodyPr>
            <a:noAutofit/>
          </a:bodyPr>
          <a:lstStyle/>
          <a:p>
            <a:pPr eaLnBrk="1" hangingPunct="1"/>
            <a:r>
              <a:rPr lang="ja-JP" altLang="en-US" sz="4000" dirty="0">
                <a:solidFill>
                  <a:schemeClr val="bg1"/>
                </a:solidFill>
                <a:latin typeface="HGP創英角ｺﾞｼｯｸUB" panose="020B0900000000000000" pitchFamily="50" charset="-128"/>
                <a:ea typeface="HGP創英角ｺﾞｼｯｸUB" panose="020B0900000000000000" pitchFamily="50" charset="-128"/>
              </a:rPr>
              <a:t>勝尾寺</a:t>
            </a:r>
          </a:p>
        </p:txBody>
      </p:sp>
      <p:sp>
        <p:nvSpPr>
          <p:cNvPr id="6" name="タイトル 1">
            <a:extLst>
              <a:ext uri="{FF2B5EF4-FFF2-40B4-BE49-F238E27FC236}">
                <a16:creationId xmlns:a16="http://schemas.microsoft.com/office/drawing/2014/main" id="{A4730091-C564-4569-A524-D198B93906C9}"/>
              </a:ext>
            </a:extLst>
          </p:cNvPr>
          <p:cNvSpPr txBox="1">
            <a:spLocks noChangeArrowheads="1"/>
          </p:cNvSpPr>
          <p:nvPr/>
        </p:nvSpPr>
        <p:spPr>
          <a:xfrm>
            <a:off x="6724134" y="6459697"/>
            <a:ext cx="2448272" cy="432048"/>
          </a:xfrm>
          <a:prstGeom prst="rect">
            <a:avLst/>
          </a:prstGeom>
        </p:spPr>
        <p:txBody>
          <a:bodyPr vert="horz" lIns="91440" tIns="45720" rIns="91440" bIns="45720" rtlCol="0" anchor="b">
            <a:normAutofit fontScale="90000" lnSpcReduction="10000"/>
          </a:bodyPr>
          <a:lstStyle>
            <a:lvl1pPr algn="l" defTabSz="457200" rtl="0" eaLnBrk="1" latinLnBrk="0" hangingPunct="1">
              <a:spcBef>
                <a:spcPct val="0"/>
              </a:spcBef>
              <a:buNone/>
              <a:defRPr kumimoji="1" sz="54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auto">
              <a:spcAft>
                <a:spcPts val="0"/>
              </a:spcAft>
            </a:pPr>
            <a:r>
              <a:rPr lang="en-US" altLang="ja-JP" sz="1400" dirty="0">
                <a:solidFill>
                  <a:schemeClr val="bg1"/>
                </a:solidFill>
                <a:latin typeface="HGP創英角ｺﾞｼｯｸUB" panose="020B0900000000000000" pitchFamily="50" charset="-128"/>
                <a:ea typeface="HGP創英角ｺﾞｼｯｸUB" panose="020B0900000000000000" pitchFamily="50" charset="-128"/>
              </a:rPr>
              <a:t>©2021 </a:t>
            </a:r>
            <a:r>
              <a:rPr lang="ja-JP" altLang="en-US" sz="1400" dirty="0">
                <a:solidFill>
                  <a:schemeClr val="bg1"/>
                </a:solidFill>
                <a:latin typeface="HGP創英角ｺﾞｼｯｸUB" panose="020B0900000000000000" pitchFamily="50" charset="-128"/>
                <a:ea typeface="HGP創英角ｺﾞｼｯｸUB" panose="020B0900000000000000" pitchFamily="50" charset="-128"/>
              </a:rPr>
              <a:t>知恩院</a:t>
            </a:r>
            <a:endParaRPr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a:p>
            <a:pPr fontAlgn="auto">
              <a:spcAft>
                <a:spcPts val="0"/>
              </a:spcAft>
            </a:pPr>
            <a:r>
              <a:rPr lang="ja-JP" altLang="ja-JP" sz="1100" dirty="0">
                <a:solidFill>
                  <a:schemeClr val="bg1"/>
                </a:solidFill>
                <a:effectLst/>
                <a:latin typeface="HGP創英角ｺﾞｼｯｸUB" panose="020B0900000000000000" pitchFamily="50" charset="-128"/>
                <a:ea typeface="HGP創英角ｺﾞｼｯｸUB" panose="020B0900000000000000" pitchFamily="50" charset="-128"/>
                <a:cs typeface="ＭＳ Ｐゴシック" panose="020B0600070205080204" pitchFamily="50" charset="-128"/>
              </a:rPr>
              <a:t>浄土宗『法然上人絵伝集成』より引用</a:t>
            </a:r>
          </a:p>
          <a:p>
            <a:pPr fontAlgn="auto">
              <a:spcAft>
                <a:spcPts val="0"/>
              </a:spcAft>
            </a:pPr>
            <a:endParaRPr lang="ja-JP" altLang="en-US" sz="1400" dirty="0">
              <a:solidFill>
                <a:schemeClr val="bg1"/>
              </a:solidFill>
              <a:latin typeface="HGP創英角ｺﾞｼｯｸUB" panose="020B0900000000000000" pitchFamily="50" charset="-128"/>
              <a:ea typeface="HGP創英角ｺﾞｼｯｸUB" panose="020B0900000000000000" pitchFamily="50" charset="-128"/>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図 2" descr="人, 屋内, 民衆, グループ が含まれている画像&#10;&#10;自動的に生成された説明">
            <a:extLst>
              <a:ext uri="{FF2B5EF4-FFF2-40B4-BE49-F238E27FC236}">
                <a16:creationId xmlns:a16="http://schemas.microsoft.com/office/drawing/2014/main" id="{DDAF692B-1D34-490E-8AC8-D0E3F1A4AF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0968" y="-1323528"/>
            <a:ext cx="14653628" cy="9769085"/>
          </a:xfrm>
          <a:prstGeom prst="rect">
            <a:avLst/>
          </a:prstGeom>
        </p:spPr>
      </p:pic>
      <p:pic>
        <p:nvPicPr>
          <p:cNvPr id="4" name="図 3" descr="屋内, 座る, テーブル, 絵画 が含まれている画像&#10;&#10;自動的に生成された説明">
            <a:extLst>
              <a:ext uri="{FF2B5EF4-FFF2-40B4-BE49-F238E27FC236}">
                <a16:creationId xmlns:a16="http://schemas.microsoft.com/office/drawing/2014/main" id="{294C6FE8-89EE-4036-9C3D-FD08C588EA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8840" y="-1035496"/>
            <a:ext cx="14655600" cy="9770400"/>
          </a:xfrm>
          <a:prstGeom prst="rect">
            <a:avLst/>
          </a:prstGeom>
        </p:spPr>
      </p:pic>
      <p:sp>
        <p:nvSpPr>
          <p:cNvPr id="5" name="タイトル 1">
            <a:extLst>
              <a:ext uri="{FF2B5EF4-FFF2-40B4-BE49-F238E27FC236}">
                <a16:creationId xmlns:a16="http://schemas.microsoft.com/office/drawing/2014/main" id="{2397BB87-CF82-415A-A0A7-F7C7EC6B98D7}"/>
              </a:ext>
            </a:extLst>
          </p:cNvPr>
          <p:cNvSpPr txBox="1">
            <a:spLocks noChangeArrowheads="1"/>
          </p:cNvSpPr>
          <p:nvPr/>
        </p:nvSpPr>
        <p:spPr>
          <a:xfrm>
            <a:off x="6876256" y="6453336"/>
            <a:ext cx="2448272" cy="432048"/>
          </a:xfrm>
          <a:prstGeom prst="rect">
            <a:avLst/>
          </a:prstGeom>
        </p:spPr>
        <p:txBody>
          <a:bodyPr vert="horz" lIns="91440" tIns="45720" rIns="91440" bIns="45720" rtlCol="0" anchor="b">
            <a:normAutofit fontScale="90000" lnSpcReduction="10000"/>
          </a:bodyPr>
          <a:lstStyle>
            <a:lvl1pPr algn="l" defTabSz="457200" rtl="0" eaLnBrk="1" latinLnBrk="0" hangingPunct="1">
              <a:spcBef>
                <a:spcPct val="0"/>
              </a:spcBef>
              <a:buNone/>
              <a:defRPr kumimoji="1" sz="54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auto">
              <a:spcAft>
                <a:spcPts val="0"/>
              </a:spcAft>
            </a:pPr>
            <a:r>
              <a:rPr lang="en-US" altLang="ja-JP" sz="1400" dirty="0">
                <a:solidFill>
                  <a:schemeClr val="bg1"/>
                </a:solidFill>
                <a:latin typeface="HGP創英角ｺﾞｼｯｸUB" panose="020B0900000000000000" pitchFamily="50" charset="-128"/>
                <a:ea typeface="HGP創英角ｺﾞｼｯｸUB" panose="020B0900000000000000" pitchFamily="50" charset="-128"/>
              </a:rPr>
              <a:t>©2021 </a:t>
            </a:r>
            <a:r>
              <a:rPr lang="ja-JP" altLang="en-US" sz="1400" dirty="0">
                <a:solidFill>
                  <a:schemeClr val="bg1"/>
                </a:solidFill>
                <a:latin typeface="HGP創英角ｺﾞｼｯｸUB" panose="020B0900000000000000" pitchFamily="50" charset="-128"/>
                <a:ea typeface="HGP創英角ｺﾞｼｯｸUB" panose="020B0900000000000000" pitchFamily="50" charset="-128"/>
              </a:rPr>
              <a:t>知恩院</a:t>
            </a:r>
            <a:endParaRPr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a:p>
            <a:pPr fontAlgn="auto">
              <a:spcAft>
                <a:spcPts val="0"/>
              </a:spcAft>
            </a:pPr>
            <a:r>
              <a:rPr lang="ja-JP" altLang="ja-JP" sz="1100" dirty="0">
                <a:solidFill>
                  <a:schemeClr val="bg1"/>
                </a:solidFill>
                <a:effectLst/>
                <a:latin typeface="HGP創英角ｺﾞｼｯｸUB" panose="020B0900000000000000" pitchFamily="50" charset="-128"/>
                <a:ea typeface="HGP創英角ｺﾞｼｯｸUB" panose="020B0900000000000000" pitchFamily="50" charset="-128"/>
                <a:cs typeface="ＭＳ Ｐゴシック" panose="020B0600070205080204" pitchFamily="50" charset="-128"/>
              </a:rPr>
              <a:t>浄土宗『法然上人絵伝集成』より引用</a:t>
            </a:r>
          </a:p>
          <a:p>
            <a:pPr fontAlgn="auto">
              <a:spcAft>
                <a:spcPts val="0"/>
              </a:spcAft>
            </a:pPr>
            <a:endParaRPr lang="ja-JP" altLang="en-US" sz="14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6" name="Rectangle 2">
            <a:extLst>
              <a:ext uri="{FF2B5EF4-FFF2-40B4-BE49-F238E27FC236}">
                <a16:creationId xmlns:a16="http://schemas.microsoft.com/office/drawing/2014/main" id="{183CCDAD-1009-41A3-AF64-7D227788248A}"/>
              </a:ext>
            </a:extLst>
          </p:cNvPr>
          <p:cNvSpPr txBox="1">
            <a:spLocks noChangeArrowheads="1"/>
          </p:cNvSpPr>
          <p:nvPr/>
        </p:nvSpPr>
        <p:spPr>
          <a:xfrm>
            <a:off x="4663951" y="188640"/>
            <a:ext cx="4300537" cy="747936"/>
          </a:xfrm>
          <a:prstGeom prst="rect">
            <a:avLst/>
          </a:prstGeom>
        </p:spPr>
        <p:txBody>
          <a:bodyPr>
            <a:normAutofit/>
          </a:bodyPr>
          <a:lstStyle>
            <a:lvl1pPr algn="l" defTabSz="457200" rtl="0" eaLnBrk="1" latinLnBrk="0" hangingPunct="1">
              <a:spcBef>
                <a:spcPct val="0"/>
              </a:spcBef>
              <a:buNone/>
              <a:defRPr kumimoji="1" sz="36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ctr" fontAlgn="auto">
              <a:spcAft>
                <a:spcPts val="0"/>
              </a:spcAft>
            </a:pPr>
            <a:r>
              <a:rPr lang="ja-JP" altLang="en-US" sz="4000" dirty="0">
                <a:solidFill>
                  <a:schemeClr val="bg1"/>
                </a:solidFill>
                <a:latin typeface="HGP創英角ｺﾞｼｯｸUB" panose="020B0900000000000000" pitchFamily="50" charset="-128"/>
                <a:ea typeface="HGP創英角ｺﾞｼｯｸUB" panose="020B0900000000000000" pitchFamily="50" charset="-128"/>
              </a:rPr>
              <a:t>往生　極楽浄土へ</a:t>
            </a:r>
          </a:p>
        </p:txBody>
      </p:sp>
    </p:spTree>
    <p:extLst>
      <p:ext uri="{BB962C8B-B14F-4D97-AF65-F5344CB8AC3E}">
        <p14:creationId xmlns:p14="http://schemas.microsoft.com/office/powerpoint/2010/main" val="109417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nodeType="withEffect">
                                  <p:stCondLst>
                                    <p:cond delay="2000"/>
                                  </p:stCondLst>
                                  <p:childTnLst>
                                    <p:animScale>
                                      <p:cBhvr>
                                        <p:cTn id="6" dur="10000" fill="hold"/>
                                        <p:tgtEl>
                                          <p:spTgt spid="3"/>
                                        </p:tgtEl>
                                      </p:cBhvr>
                                      <p:by x="75000" y="75000"/>
                                    </p:animScale>
                                  </p:childTnLst>
                                </p:cTn>
                              </p:par>
                              <p:par>
                                <p:cTn id="7" presetID="63" presetClass="path" presetSubtype="0" accel="50000" decel="50000" fill="hold" nodeType="withEffect">
                                  <p:stCondLst>
                                    <p:cond delay="2000"/>
                                  </p:stCondLst>
                                  <p:childTnLst>
                                    <p:animMotion origin="layout" path="M 2.5E-6 -2.96296E-6 L 0.25 -2.96296E-6 " pathEditMode="relative" rAng="0" ptsTypes="AA">
                                      <p:cBhvr>
                                        <p:cTn id="8" dur="10000" fill="hold"/>
                                        <p:tgtEl>
                                          <p:spTgt spid="3"/>
                                        </p:tgtEl>
                                        <p:attrNameLst>
                                          <p:attrName>ppt_x</p:attrName>
                                          <p:attrName>ppt_y</p:attrName>
                                        </p:attrNameLst>
                                      </p:cBhvr>
                                      <p:rCtr x="12500" y="0"/>
                                    </p:animMotion>
                                  </p:childTnLst>
                                </p:cTn>
                              </p:par>
                              <p:par>
                                <p:cTn id="9" presetID="10" presetClass="exit" presetSubtype="0" fill="hold" nodeType="withEffect">
                                  <p:stCondLst>
                                    <p:cond delay="10000"/>
                                  </p:stCondLst>
                                  <p:childTnLst>
                                    <p:animEffect transition="out" filter="fade">
                                      <p:cBhvr>
                                        <p:cTn id="10" dur="2000"/>
                                        <p:tgtEl>
                                          <p:spTgt spid="3"/>
                                        </p:tgtEl>
                                      </p:cBhvr>
                                    </p:animEffect>
                                    <p:set>
                                      <p:cBhvr>
                                        <p:cTn id="11" dur="1" fill="hold">
                                          <p:stCondLst>
                                            <p:cond delay="1999"/>
                                          </p:stCondLst>
                                        </p:cTn>
                                        <p:tgtEl>
                                          <p:spTgt spid="3"/>
                                        </p:tgtEl>
                                        <p:attrNameLst>
                                          <p:attrName>style.visibility</p:attrName>
                                        </p:attrNameLst>
                                      </p:cBhvr>
                                      <p:to>
                                        <p:strVal val="hidden"/>
                                      </p:to>
                                    </p:set>
                                  </p:childTnLst>
                                </p:cTn>
                              </p:par>
                              <p:par>
                                <p:cTn id="12" presetID="10" presetClass="entr" presetSubtype="0" fill="hold" nodeType="withEffect">
                                  <p:stCondLst>
                                    <p:cond delay="100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par>
                                <p:cTn id="15" presetID="63" presetClass="path" presetSubtype="0" accel="50000" decel="50000" fill="hold" nodeType="withEffect">
                                  <p:stCondLst>
                                    <p:cond delay="10000"/>
                                  </p:stCondLst>
                                  <p:childTnLst>
                                    <p:animMotion origin="layout" path="M 8.33333E-7 -2.59259E-6 L 0.32483 0.1382 " pathEditMode="relative" rAng="0" ptsTypes="AA">
                                      <p:cBhvr>
                                        <p:cTn id="16" dur="8000" fill="hold"/>
                                        <p:tgtEl>
                                          <p:spTgt spid="4"/>
                                        </p:tgtEl>
                                        <p:attrNameLst>
                                          <p:attrName>ppt_x</p:attrName>
                                          <p:attrName>ppt_y</p:attrName>
                                        </p:attrNameLst>
                                      </p:cBhvr>
                                      <p:rCtr x="16233" y="68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E7529AF0-BB0B-4E8C-A142-4E53F2003A28}"/>
              </a:ext>
            </a:extLst>
          </p:cNvPr>
          <p:cNvSpPr txBox="1">
            <a:spLocks/>
          </p:cNvSpPr>
          <p:nvPr/>
        </p:nvSpPr>
        <p:spPr>
          <a:xfrm>
            <a:off x="28600" y="2060848"/>
            <a:ext cx="3456384" cy="1800200"/>
          </a:xfrm>
          <a:prstGeom prst="rect">
            <a:avLst/>
          </a:prstGeom>
        </p:spPr>
        <p:txBody>
          <a:bodyPr vert="horz" lIns="91440" tIns="45720" rIns="91440" bIns="45720" rtlCol="0" anchor="b">
            <a:normAutofit/>
          </a:bodyPr>
          <a:lstStyle>
            <a:lvl1pPr algn="l" defTabSz="457200" rtl="0" eaLnBrk="1" latinLnBrk="0" hangingPunct="1">
              <a:spcBef>
                <a:spcPct val="0"/>
              </a:spcBef>
              <a:buNone/>
              <a:defRPr kumimoji="1" sz="54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auto">
              <a:spcAft>
                <a:spcPts val="0"/>
              </a:spcAft>
            </a:pPr>
            <a:r>
              <a:rPr lang="ja-JP" altLang="en-US" sz="4200" dirty="0">
                <a:latin typeface="HGP創英角ｺﾞｼｯｸUB" panose="020B0900000000000000" pitchFamily="50" charset="-128"/>
                <a:ea typeface="HGP創英角ｺﾞｼｯｸUB" panose="020B0900000000000000" pitchFamily="50" charset="-128"/>
              </a:rPr>
              <a:t>７．おおらかな</a:t>
            </a:r>
            <a:endParaRPr lang="en-US" altLang="ja-JP" sz="4200" dirty="0">
              <a:latin typeface="HGP創英角ｺﾞｼｯｸUB" panose="020B0900000000000000" pitchFamily="50" charset="-128"/>
              <a:ea typeface="HGP創英角ｺﾞｼｯｸUB" panose="020B0900000000000000" pitchFamily="50" charset="-128"/>
            </a:endParaRPr>
          </a:p>
          <a:p>
            <a:pPr fontAlgn="auto">
              <a:spcAft>
                <a:spcPts val="0"/>
              </a:spcAft>
            </a:pPr>
            <a:r>
              <a:rPr lang="ja-JP" altLang="en-US" sz="4200" dirty="0">
                <a:latin typeface="HGP創英角ｺﾞｼｯｸUB" panose="020B0900000000000000" pitchFamily="50" charset="-128"/>
                <a:ea typeface="HGP創英角ｺﾞｼｯｸUB" panose="020B0900000000000000" pitchFamily="50" charset="-128"/>
              </a:rPr>
              <a:t>　　　　教え</a:t>
            </a:r>
          </a:p>
        </p:txBody>
      </p:sp>
      <p:pic>
        <p:nvPicPr>
          <p:cNvPr id="10" name="図 9" descr="建物, 乗る, グリーン, 男 が含まれている画像&#10;&#10;自動的に生成された説明">
            <a:extLst>
              <a:ext uri="{FF2B5EF4-FFF2-40B4-BE49-F238E27FC236}">
                <a16:creationId xmlns:a16="http://schemas.microsoft.com/office/drawing/2014/main" id="{D6D1249E-FF50-45C3-A0BE-82D62C8E74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9517" y="0"/>
            <a:ext cx="5824483" cy="6858000"/>
          </a:xfrm>
          <a:prstGeom prst="rect">
            <a:avLst/>
          </a:prstGeom>
        </p:spPr>
      </p:pic>
      <p:sp>
        <p:nvSpPr>
          <p:cNvPr id="5" name="タイトル 1">
            <a:extLst>
              <a:ext uri="{FF2B5EF4-FFF2-40B4-BE49-F238E27FC236}">
                <a16:creationId xmlns:a16="http://schemas.microsoft.com/office/drawing/2014/main" id="{C7ADDB52-135F-4EB3-92D6-89FFA8C68EF9}"/>
              </a:ext>
            </a:extLst>
          </p:cNvPr>
          <p:cNvSpPr txBox="1">
            <a:spLocks noChangeArrowheads="1"/>
          </p:cNvSpPr>
          <p:nvPr/>
        </p:nvSpPr>
        <p:spPr>
          <a:xfrm>
            <a:off x="6695728" y="6425952"/>
            <a:ext cx="2448272" cy="432048"/>
          </a:xfrm>
          <a:prstGeom prst="rect">
            <a:avLst/>
          </a:prstGeom>
        </p:spPr>
        <p:txBody>
          <a:bodyPr vert="horz" lIns="91440" tIns="45720" rIns="91440" bIns="45720" rtlCol="0" anchor="b">
            <a:normAutofit fontScale="90000" lnSpcReduction="10000"/>
          </a:bodyPr>
          <a:lstStyle>
            <a:lvl1pPr algn="l" defTabSz="457200" rtl="0" eaLnBrk="1" latinLnBrk="0" hangingPunct="1">
              <a:spcBef>
                <a:spcPct val="0"/>
              </a:spcBef>
              <a:buNone/>
              <a:defRPr kumimoji="1" sz="54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auto">
              <a:spcAft>
                <a:spcPts val="0"/>
              </a:spcAft>
            </a:pPr>
            <a:r>
              <a:rPr lang="en-US" altLang="ja-JP" sz="1400" dirty="0">
                <a:solidFill>
                  <a:schemeClr val="bg1"/>
                </a:solidFill>
                <a:latin typeface="HGP創英角ｺﾞｼｯｸUB" panose="020B0900000000000000" pitchFamily="50" charset="-128"/>
                <a:ea typeface="HGP創英角ｺﾞｼｯｸUB" panose="020B0900000000000000" pitchFamily="50" charset="-128"/>
              </a:rPr>
              <a:t>©2021 </a:t>
            </a:r>
            <a:r>
              <a:rPr lang="ja-JP" altLang="en-US" sz="1400" dirty="0">
                <a:solidFill>
                  <a:schemeClr val="bg1"/>
                </a:solidFill>
                <a:latin typeface="HGP創英角ｺﾞｼｯｸUB" panose="020B0900000000000000" pitchFamily="50" charset="-128"/>
                <a:ea typeface="HGP創英角ｺﾞｼｯｸUB" panose="020B0900000000000000" pitchFamily="50" charset="-128"/>
              </a:rPr>
              <a:t>知恩院</a:t>
            </a:r>
            <a:endParaRPr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a:p>
            <a:pPr fontAlgn="auto">
              <a:spcAft>
                <a:spcPts val="0"/>
              </a:spcAft>
            </a:pPr>
            <a:r>
              <a:rPr lang="ja-JP" altLang="ja-JP" sz="1100" dirty="0">
                <a:solidFill>
                  <a:schemeClr val="bg1"/>
                </a:solidFill>
                <a:effectLst/>
                <a:latin typeface="HGP創英角ｺﾞｼｯｸUB" panose="020B0900000000000000" pitchFamily="50" charset="-128"/>
                <a:ea typeface="HGP創英角ｺﾞｼｯｸUB" panose="020B0900000000000000" pitchFamily="50" charset="-128"/>
                <a:cs typeface="ＭＳ Ｐゴシック" panose="020B0600070205080204" pitchFamily="50" charset="-128"/>
              </a:rPr>
              <a:t>浄土宗『法然上人絵伝集成』より引用</a:t>
            </a:r>
          </a:p>
          <a:p>
            <a:pPr fontAlgn="auto">
              <a:spcAft>
                <a:spcPts val="0"/>
              </a:spcAft>
            </a:pPr>
            <a:endParaRPr lang="ja-JP" altLang="en-US" sz="1400" dirty="0">
              <a:solidFill>
                <a:schemeClr val="bg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40698420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E65549C-588B-4EF4-8C7A-E27C5E940A23}"/>
              </a:ext>
            </a:extLst>
          </p:cNvPr>
          <p:cNvSpPr txBox="1"/>
          <p:nvPr/>
        </p:nvSpPr>
        <p:spPr>
          <a:xfrm>
            <a:off x="485546" y="476672"/>
            <a:ext cx="8172908" cy="6048671"/>
          </a:xfrm>
          <a:prstGeom prst="rect">
            <a:avLst/>
          </a:prstGeom>
          <a:noFill/>
        </p:spPr>
        <p:txBody>
          <a:bodyPr wrap="square">
            <a:noAutofit/>
          </a:bodyPr>
          <a:lstStyle/>
          <a:p>
            <a:endParaRPr lang="en-US" altLang="ja-JP" sz="4000" dirty="0">
              <a:latin typeface="HGP創英角ｺﾞｼｯｸUB" panose="020B0900000000000000" pitchFamily="50" charset="-128"/>
              <a:ea typeface="HGP創英角ｺﾞｼｯｸUB" panose="020B0900000000000000" pitchFamily="50" charset="-128"/>
            </a:endParaRPr>
          </a:p>
          <a:p>
            <a:endParaRPr lang="en-US" altLang="ja-JP" sz="4000" dirty="0">
              <a:latin typeface="HGP創英角ｺﾞｼｯｸUB" panose="020B0900000000000000" pitchFamily="50" charset="-128"/>
              <a:ea typeface="HGP創英角ｺﾞｼｯｸUB" panose="020B0900000000000000" pitchFamily="50" charset="-128"/>
            </a:endParaRPr>
          </a:p>
          <a:p>
            <a:r>
              <a:rPr lang="ja-JP" altLang="en-US" sz="4000" dirty="0">
                <a:latin typeface="HGP創英角ｺﾞｼｯｸUB" panose="020B0900000000000000" pitchFamily="50" charset="-128"/>
                <a:ea typeface="HGP創英角ｺﾞｼｯｸUB" panose="020B0900000000000000" pitchFamily="50" charset="-128"/>
              </a:rPr>
              <a:t>法然上人</a:t>
            </a:r>
            <a:br>
              <a:rPr kumimoji="1" lang="ja-JP" altLang="en-US" sz="4000" dirty="0">
                <a:solidFill>
                  <a:schemeClr val="tx1"/>
                </a:solidFill>
                <a:latin typeface="HGP創英角ｺﾞｼｯｸUB" panose="020B0900000000000000" pitchFamily="50" charset="-128"/>
                <a:ea typeface="HGP創英角ｺﾞｼｯｸUB" panose="020B0900000000000000" pitchFamily="50" charset="-128"/>
              </a:rPr>
            </a:br>
            <a:r>
              <a:rPr kumimoji="1" lang="ja-JP" altLang="en-US" sz="4000" dirty="0">
                <a:solidFill>
                  <a:srgbClr val="0070C0"/>
                </a:solidFill>
                <a:latin typeface="HGP創英角ｺﾞｼｯｸUB" panose="020B0900000000000000" pitchFamily="50" charset="-128"/>
                <a:ea typeface="HGP創英角ｺﾞｼｯｸUB" panose="020B0900000000000000" pitchFamily="50" charset="-128"/>
              </a:rPr>
              <a:t>「疑いながらでも念仏をとなえていれば、極楽浄土に往生できますよ」　</a:t>
            </a:r>
            <a:endParaRPr kumimoji="1" lang="en-US" altLang="ja-JP" sz="4000" dirty="0">
              <a:solidFill>
                <a:schemeClr val="tx1"/>
              </a:solidFill>
              <a:latin typeface="HGP創英角ｺﾞｼｯｸUB" panose="020B0900000000000000" pitchFamily="50" charset="-128"/>
              <a:ea typeface="HGP創英角ｺﾞｼｯｸUB" panose="020B0900000000000000" pitchFamily="50" charset="-128"/>
            </a:endParaRPr>
          </a:p>
          <a:p>
            <a:pPr algn="r"/>
            <a:endParaRPr lang="en-US" altLang="ja-JP" sz="2000" dirty="0">
              <a:solidFill>
                <a:schemeClr val="tx1"/>
              </a:solidFill>
              <a:latin typeface="HGP創英角ｺﾞｼｯｸUB" panose="020B0900000000000000" pitchFamily="50" charset="-128"/>
              <a:ea typeface="HGP創英角ｺﾞｼｯｸUB" panose="020B0900000000000000" pitchFamily="50" charset="-128"/>
            </a:endParaRPr>
          </a:p>
          <a:p>
            <a:pPr algn="r"/>
            <a:r>
              <a:rPr lang="en-US" altLang="ja-JP" sz="400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4000" dirty="0">
                <a:solidFill>
                  <a:schemeClr val="tx1"/>
                </a:solidFill>
                <a:latin typeface="HGP創英角ｺﾞｼｯｸUB" panose="020B0900000000000000" pitchFamily="50" charset="-128"/>
                <a:ea typeface="HGP創英角ｺﾞｼｯｸUB" panose="020B0900000000000000" pitchFamily="50" charset="-128"/>
              </a:rPr>
              <a:t>徒然草</a:t>
            </a:r>
            <a:r>
              <a:rPr lang="en-US" altLang="ja-JP" sz="400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4000" dirty="0">
                <a:solidFill>
                  <a:schemeClr val="tx1"/>
                </a:solidFill>
                <a:latin typeface="HGP創英角ｺﾞｼｯｸUB" panose="020B0900000000000000" pitchFamily="50" charset="-128"/>
                <a:ea typeface="HGP創英角ｺﾞｼｯｸUB" panose="020B0900000000000000" pitchFamily="50" charset="-128"/>
              </a:rPr>
              <a:t>三十九段</a:t>
            </a:r>
            <a:endParaRPr kumimoji="1" lang="ja-JP" altLang="en-US" sz="4000" dirty="0">
              <a:solidFill>
                <a:schemeClr val="tx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983821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95D8DB74-9CC9-4CF7-8E84-3FE53C7B1C10}"/>
              </a:ext>
            </a:extLst>
          </p:cNvPr>
          <p:cNvSpPr>
            <a:spLocks noGrp="1"/>
          </p:cNvSpPr>
          <p:nvPr>
            <p:ph type="body" idx="1"/>
          </p:nvPr>
        </p:nvSpPr>
        <p:spPr>
          <a:xfrm>
            <a:off x="251520" y="332656"/>
            <a:ext cx="8640960" cy="5616624"/>
          </a:xfrm>
        </p:spPr>
        <p:txBody>
          <a:bodyPr>
            <a:noAutofit/>
          </a:bodyPr>
          <a:lstStyle/>
          <a:p>
            <a:r>
              <a:rPr kumimoji="1" lang="ja-JP" altLang="en-US" sz="4400" dirty="0">
                <a:solidFill>
                  <a:schemeClr val="tx1"/>
                </a:solidFill>
                <a:latin typeface="HGP創英角ｺﾞｼｯｸUB" panose="020B0900000000000000" pitchFamily="50" charset="-128"/>
                <a:ea typeface="HGP創英角ｺﾞｼｯｸUB" panose="020B0900000000000000" pitchFamily="50" charset="-128"/>
              </a:rPr>
              <a:t>ある人が法然上人に尋ねます。</a:t>
            </a:r>
            <a:endParaRPr lang="en-US" altLang="ja-JP" sz="4400" dirty="0">
              <a:solidFill>
                <a:schemeClr val="tx1"/>
              </a:solidFill>
              <a:latin typeface="HGP創英角ｺﾞｼｯｸUB" panose="020B0900000000000000" pitchFamily="50" charset="-128"/>
              <a:ea typeface="HGP創英角ｺﾞｼｯｸUB" panose="020B0900000000000000" pitchFamily="50" charset="-128"/>
            </a:endParaRPr>
          </a:p>
          <a:p>
            <a:r>
              <a:rPr kumimoji="1" lang="ja-JP" altLang="en-US" sz="4400" dirty="0">
                <a:solidFill>
                  <a:srgbClr val="0070C0"/>
                </a:solidFill>
                <a:latin typeface="HGP創英角ｺﾞｼｯｸUB" panose="020B0900000000000000" pitchFamily="50" charset="-128"/>
                <a:ea typeface="HGP創英角ｺﾞｼｯｸUB" panose="020B0900000000000000" pitchFamily="50" charset="-128"/>
              </a:rPr>
              <a:t>「念仏の時、睡魔におそわれて行を怠ってしまうんですが、どうやってこの問題を解決したらいいでしょうか」</a:t>
            </a:r>
            <a:endParaRPr kumimoji="1" lang="en-US" altLang="ja-JP" sz="4400" dirty="0">
              <a:solidFill>
                <a:srgbClr val="0070C0"/>
              </a:solidFill>
              <a:latin typeface="HGP創英角ｺﾞｼｯｸUB" panose="020B0900000000000000" pitchFamily="50" charset="-128"/>
              <a:ea typeface="HGP創英角ｺﾞｼｯｸUB" panose="020B0900000000000000" pitchFamily="50" charset="-128"/>
            </a:endParaRPr>
          </a:p>
          <a:p>
            <a:r>
              <a:rPr lang="ja-JP" altLang="en-US" sz="4400" dirty="0">
                <a:solidFill>
                  <a:schemeClr val="tx1"/>
                </a:solidFill>
                <a:latin typeface="HGP創英角ｺﾞｼｯｸUB" panose="020B0900000000000000" pitchFamily="50" charset="-128"/>
                <a:ea typeface="HGP創英角ｺﾞｼｯｸUB" panose="020B0900000000000000" pitchFamily="50" charset="-128"/>
              </a:rPr>
              <a:t>法然上人</a:t>
            </a:r>
            <a:endParaRPr kumimoji="1" lang="en-US" altLang="ja-JP" sz="4400" dirty="0">
              <a:solidFill>
                <a:schemeClr val="tx1"/>
              </a:solidFill>
              <a:latin typeface="HGP創英角ｺﾞｼｯｸUB" panose="020B0900000000000000" pitchFamily="50" charset="-128"/>
              <a:ea typeface="HGP創英角ｺﾞｼｯｸUB" panose="020B0900000000000000" pitchFamily="50" charset="-128"/>
            </a:endParaRPr>
          </a:p>
          <a:p>
            <a:pPr algn="ctr"/>
            <a:r>
              <a:rPr kumimoji="1" lang="ja-JP" altLang="en-US" sz="4400" dirty="0">
                <a:solidFill>
                  <a:srgbClr val="0070C0"/>
                </a:solidFill>
                <a:latin typeface="HGP創英角ｺﾞｼｯｸUB" panose="020B0900000000000000" pitchFamily="50" charset="-128"/>
                <a:ea typeface="HGP創英角ｺﾞｼｯｸUB" panose="020B0900000000000000" pitchFamily="50" charset="-128"/>
              </a:rPr>
              <a:t>「目が覚めた時に念仏しなさい」</a:t>
            </a:r>
            <a:endParaRPr kumimoji="1" lang="en-US" altLang="ja-JP" sz="4400" dirty="0">
              <a:solidFill>
                <a:srgbClr val="0070C0"/>
              </a:solidFill>
              <a:latin typeface="HGP創英角ｺﾞｼｯｸUB" panose="020B0900000000000000" pitchFamily="50" charset="-128"/>
              <a:ea typeface="HGP創英角ｺﾞｼｯｸUB" panose="020B0900000000000000" pitchFamily="50" charset="-128"/>
            </a:endParaRPr>
          </a:p>
          <a:p>
            <a:r>
              <a:rPr kumimoji="1" lang="ja-JP" altLang="en-US" sz="4400" dirty="0">
                <a:solidFill>
                  <a:schemeClr val="tx1"/>
                </a:solidFill>
                <a:latin typeface="HGP創英角ｺﾞｼｯｸUB" panose="020B0900000000000000" pitchFamily="50" charset="-128"/>
                <a:ea typeface="HGP創英角ｺﾞｼｯｸUB" panose="020B0900000000000000" pitchFamily="50" charset="-128"/>
              </a:rPr>
              <a:t>　　　　　　　　　　とお答えになった。</a:t>
            </a:r>
            <a:endParaRPr kumimoji="1" lang="en-US" altLang="ja-JP" sz="4400" dirty="0">
              <a:solidFill>
                <a:schemeClr val="tx1"/>
              </a:solidFill>
              <a:latin typeface="HGP創英角ｺﾞｼｯｸUB" panose="020B0900000000000000" pitchFamily="50" charset="-128"/>
              <a:ea typeface="HGP創英角ｺﾞｼｯｸUB" panose="020B0900000000000000" pitchFamily="50" charset="-128"/>
            </a:endParaRPr>
          </a:p>
          <a:p>
            <a:pPr algn="r"/>
            <a:endParaRPr lang="en-US" altLang="ja-JP" sz="2400" dirty="0">
              <a:solidFill>
                <a:schemeClr val="tx1"/>
              </a:solidFill>
              <a:latin typeface="HGP創英角ｺﾞｼｯｸUB" panose="020B0900000000000000" pitchFamily="50" charset="-128"/>
              <a:ea typeface="HGP創英角ｺﾞｼｯｸUB" panose="020B0900000000000000" pitchFamily="50" charset="-128"/>
            </a:endParaRPr>
          </a:p>
          <a:p>
            <a:pPr algn="r"/>
            <a:r>
              <a:rPr kumimoji="1" lang="en-US" altLang="ja-JP" sz="3600" dirty="0">
                <a:solidFill>
                  <a:schemeClr val="tx1"/>
                </a:solidFill>
                <a:latin typeface="HGP創英角ｺﾞｼｯｸUB" panose="020B0900000000000000" pitchFamily="50" charset="-128"/>
                <a:ea typeface="HGP創英角ｺﾞｼｯｸUB" panose="020B0900000000000000" pitchFamily="50" charset="-128"/>
              </a:rPr>
              <a:t>『</a:t>
            </a:r>
            <a:r>
              <a:rPr kumimoji="1" lang="ja-JP" altLang="en-US" sz="3600" dirty="0">
                <a:solidFill>
                  <a:schemeClr val="tx1"/>
                </a:solidFill>
                <a:latin typeface="HGP創英角ｺﾞｼｯｸUB" panose="020B0900000000000000" pitchFamily="50" charset="-128"/>
                <a:ea typeface="HGP創英角ｺﾞｼｯｸUB" panose="020B0900000000000000" pitchFamily="50" charset="-128"/>
              </a:rPr>
              <a:t>徒然草</a:t>
            </a:r>
            <a:r>
              <a:rPr kumimoji="1" lang="en-US" altLang="ja-JP" sz="3600" dirty="0">
                <a:solidFill>
                  <a:schemeClr val="tx1"/>
                </a:solidFill>
                <a:latin typeface="HGP創英角ｺﾞｼｯｸUB" panose="020B0900000000000000" pitchFamily="50" charset="-128"/>
                <a:ea typeface="HGP創英角ｺﾞｼｯｸUB" panose="020B0900000000000000" pitchFamily="50" charset="-128"/>
              </a:rPr>
              <a:t>』</a:t>
            </a:r>
            <a:r>
              <a:rPr kumimoji="1" lang="ja-JP" altLang="en-US" sz="3600" dirty="0">
                <a:solidFill>
                  <a:schemeClr val="tx1"/>
                </a:solidFill>
                <a:latin typeface="HGP創英角ｺﾞｼｯｸUB" panose="020B0900000000000000" pitchFamily="50" charset="-128"/>
                <a:ea typeface="HGP創英角ｺﾞｼｯｸUB" panose="020B0900000000000000" pitchFamily="50" charset="-128"/>
              </a:rPr>
              <a:t>三十九段</a:t>
            </a:r>
          </a:p>
          <a:p>
            <a:pPr algn="r"/>
            <a:r>
              <a:rPr kumimoji="1" lang="ja-JP" altLang="en-US" sz="4400" dirty="0">
                <a:solidFill>
                  <a:srgbClr val="0070C0"/>
                </a:solidFill>
                <a:latin typeface="HGP創英角ｺﾞｼｯｸUB" panose="020B0900000000000000" pitchFamily="50" charset="-128"/>
                <a:ea typeface="HGP創英角ｺﾞｼｯｸUB" panose="020B0900000000000000" pitchFamily="50" charset="-128"/>
              </a:rPr>
              <a:t>　</a:t>
            </a:r>
            <a:endParaRPr kumimoji="1" lang="en-US" altLang="ja-JP" sz="4400" dirty="0">
              <a:solidFill>
                <a:srgbClr val="0070C0"/>
              </a:solidFill>
              <a:latin typeface="HGP創英角ｺﾞｼｯｸUB" panose="020B0900000000000000" pitchFamily="50" charset="-128"/>
              <a:ea typeface="HGP創英角ｺﾞｼｯｸUB" panose="020B0900000000000000" pitchFamily="50" charset="-128"/>
            </a:endParaRPr>
          </a:p>
          <a:p>
            <a:endParaRPr lang="en-US" altLang="ja-JP" sz="1800" dirty="0">
              <a:solidFill>
                <a:srgbClr val="0070C0"/>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334205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タイトル 1">
            <a:extLst>
              <a:ext uri="{FF2B5EF4-FFF2-40B4-BE49-F238E27FC236}">
                <a16:creationId xmlns:a16="http://schemas.microsoft.com/office/drawing/2014/main" id="{384605BE-8532-4AB7-845E-1E2D78DA6C13}"/>
              </a:ext>
            </a:extLst>
          </p:cNvPr>
          <p:cNvSpPr txBox="1">
            <a:spLocks/>
          </p:cNvSpPr>
          <p:nvPr/>
        </p:nvSpPr>
        <p:spPr>
          <a:xfrm>
            <a:off x="179512" y="1556792"/>
            <a:ext cx="3312369" cy="2664296"/>
          </a:xfrm>
          <a:prstGeom prst="rect">
            <a:avLst/>
          </a:prstGeom>
          <a:noFill/>
        </p:spPr>
        <p:txBody>
          <a:bodyPr vert="horz" lIns="91440" tIns="45720" rIns="91440" bIns="45720" rtlCol="0" anchor="ctr">
            <a:normAutofit/>
          </a:bodyPr>
          <a:lstStyle>
            <a:lvl1pPr algn="l" defTabSz="457200" rtl="0" eaLnBrk="1" latinLnBrk="0" hangingPunct="1">
              <a:spcBef>
                <a:spcPct val="0"/>
              </a:spcBef>
              <a:buNone/>
              <a:defRPr kumimoji="1" sz="54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auto">
              <a:spcAft>
                <a:spcPts val="0"/>
              </a:spcAft>
            </a:pPr>
            <a:r>
              <a:rPr lang="ja-JP" altLang="en-US" sz="4200" dirty="0">
                <a:latin typeface="HGP創英角ｺﾞｼｯｸUB" panose="020B0900000000000000" pitchFamily="50" charset="-128"/>
                <a:ea typeface="HGP創英角ｺﾞｼｯｸUB" panose="020B0900000000000000" pitchFamily="50" charset="-128"/>
              </a:rPr>
              <a:t>１．誕生、</a:t>
            </a:r>
            <a:endParaRPr lang="en-US" altLang="ja-JP" sz="4200" dirty="0">
              <a:latin typeface="HGP創英角ｺﾞｼｯｸUB" panose="020B0900000000000000" pitchFamily="50" charset="-128"/>
              <a:ea typeface="HGP創英角ｺﾞｼｯｸUB" panose="020B0900000000000000" pitchFamily="50" charset="-128"/>
            </a:endParaRPr>
          </a:p>
          <a:p>
            <a:pPr fontAlgn="auto">
              <a:spcAft>
                <a:spcPts val="0"/>
              </a:spcAft>
            </a:pPr>
            <a:r>
              <a:rPr lang="ja-JP" altLang="en-US" sz="4200" dirty="0">
                <a:latin typeface="HGP創英角ｺﾞｼｯｸUB" panose="020B0900000000000000" pitchFamily="50" charset="-128"/>
                <a:ea typeface="HGP創英角ｺﾞｼｯｸUB" panose="020B0900000000000000" pitchFamily="50" charset="-128"/>
              </a:rPr>
              <a:t>父母との別れ</a:t>
            </a:r>
          </a:p>
        </p:txBody>
      </p:sp>
      <p:pic>
        <p:nvPicPr>
          <p:cNvPr id="6" name="図 5" descr="屋内, 座る, 古い, 猫 が含まれている画像&#10;&#10;自動的に生成された説明">
            <a:extLst>
              <a:ext uri="{FF2B5EF4-FFF2-40B4-BE49-F238E27FC236}">
                <a16:creationId xmlns:a16="http://schemas.microsoft.com/office/drawing/2014/main" id="{05851B3F-4705-4551-B979-F128E11D7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4998" y="0"/>
            <a:ext cx="5519002" cy="6858000"/>
          </a:xfrm>
          <a:prstGeom prst="rect">
            <a:avLst/>
          </a:prstGeom>
        </p:spPr>
      </p:pic>
      <p:sp>
        <p:nvSpPr>
          <p:cNvPr id="5" name="タイトル 1">
            <a:extLst>
              <a:ext uri="{FF2B5EF4-FFF2-40B4-BE49-F238E27FC236}">
                <a16:creationId xmlns:a16="http://schemas.microsoft.com/office/drawing/2014/main" id="{58E31F02-0909-4CD2-A785-F041465C5783}"/>
              </a:ext>
            </a:extLst>
          </p:cNvPr>
          <p:cNvSpPr txBox="1">
            <a:spLocks noChangeArrowheads="1"/>
          </p:cNvSpPr>
          <p:nvPr/>
        </p:nvSpPr>
        <p:spPr>
          <a:xfrm>
            <a:off x="6828845" y="6425952"/>
            <a:ext cx="2448272" cy="432048"/>
          </a:xfrm>
          <a:prstGeom prst="rect">
            <a:avLst/>
          </a:prstGeom>
        </p:spPr>
        <p:txBody>
          <a:bodyPr vert="horz" lIns="91440" tIns="45720" rIns="91440" bIns="45720" rtlCol="0" anchor="b">
            <a:normAutofit fontScale="90000" lnSpcReduction="10000"/>
          </a:bodyPr>
          <a:lstStyle>
            <a:lvl1pPr algn="l" defTabSz="457200" rtl="0" eaLnBrk="1" latinLnBrk="0" hangingPunct="1">
              <a:spcBef>
                <a:spcPct val="0"/>
              </a:spcBef>
              <a:buNone/>
              <a:defRPr kumimoji="1" sz="54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auto">
              <a:spcAft>
                <a:spcPts val="0"/>
              </a:spcAft>
            </a:pPr>
            <a:r>
              <a:rPr lang="en-US" altLang="ja-JP" sz="1400" dirty="0">
                <a:solidFill>
                  <a:schemeClr val="bg1"/>
                </a:solidFill>
                <a:latin typeface="HGP創英角ｺﾞｼｯｸUB" panose="020B0900000000000000" pitchFamily="50" charset="-128"/>
                <a:ea typeface="HGP創英角ｺﾞｼｯｸUB" panose="020B0900000000000000" pitchFamily="50" charset="-128"/>
              </a:rPr>
              <a:t>©2021 </a:t>
            </a:r>
            <a:r>
              <a:rPr lang="ja-JP" altLang="en-US" sz="1400" dirty="0">
                <a:solidFill>
                  <a:schemeClr val="bg1"/>
                </a:solidFill>
                <a:latin typeface="HGP創英角ｺﾞｼｯｸUB" panose="020B0900000000000000" pitchFamily="50" charset="-128"/>
                <a:ea typeface="HGP創英角ｺﾞｼｯｸUB" panose="020B0900000000000000" pitchFamily="50" charset="-128"/>
              </a:rPr>
              <a:t>知恩院</a:t>
            </a:r>
            <a:endParaRPr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a:p>
            <a:pPr fontAlgn="auto">
              <a:spcAft>
                <a:spcPts val="0"/>
              </a:spcAft>
            </a:pPr>
            <a:r>
              <a:rPr lang="ja-JP" altLang="ja-JP" sz="1100" dirty="0">
                <a:solidFill>
                  <a:schemeClr val="bg1"/>
                </a:solidFill>
                <a:effectLst/>
                <a:latin typeface="HGP創英角ｺﾞｼｯｸUB" panose="020B0900000000000000" pitchFamily="50" charset="-128"/>
                <a:ea typeface="HGP創英角ｺﾞｼｯｸUB" panose="020B0900000000000000" pitchFamily="50" charset="-128"/>
                <a:cs typeface="ＭＳ Ｐゴシック" panose="020B0600070205080204" pitchFamily="50" charset="-128"/>
              </a:rPr>
              <a:t>浄土宗『法然上人絵伝集成』より引用</a:t>
            </a:r>
          </a:p>
          <a:p>
            <a:pPr fontAlgn="auto">
              <a:spcAft>
                <a:spcPts val="0"/>
              </a:spcAft>
            </a:pPr>
            <a:endParaRPr lang="ja-JP" altLang="en-US" sz="1400" dirty="0">
              <a:solidFill>
                <a:schemeClr val="bg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6451556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24ED75B5-4BE4-44A1-AE31-5C0C2189996B}"/>
              </a:ext>
            </a:extLst>
          </p:cNvPr>
          <p:cNvSpPr>
            <a:spLocks noGrp="1"/>
          </p:cNvSpPr>
          <p:nvPr>
            <p:ph type="body" idx="1"/>
          </p:nvPr>
        </p:nvSpPr>
        <p:spPr>
          <a:xfrm>
            <a:off x="539552" y="836712"/>
            <a:ext cx="7992888" cy="5328592"/>
          </a:xfrm>
        </p:spPr>
        <p:txBody>
          <a:bodyPr>
            <a:noAutofit/>
          </a:bodyPr>
          <a:lstStyle/>
          <a:p>
            <a:pPr algn="ctr"/>
            <a:r>
              <a:rPr lang="ja-JP" altLang="en-US" sz="4400" dirty="0">
                <a:solidFill>
                  <a:schemeClr val="tx1"/>
                </a:solidFill>
                <a:latin typeface="HGP創英角ｺﾞｼｯｸUB" panose="020B0900000000000000" pitchFamily="50" charset="-128"/>
                <a:ea typeface="HGP創英角ｺﾞｼｯｸUB" panose="020B0900000000000000" pitchFamily="50" charset="-128"/>
              </a:rPr>
              <a:t>ある人が法然上人に尋ねます</a:t>
            </a:r>
            <a:r>
              <a:rPr kumimoji="1" lang="ja-JP" altLang="en-US" sz="4400" dirty="0">
                <a:solidFill>
                  <a:schemeClr val="tx1"/>
                </a:solidFill>
                <a:latin typeface="HGP創英角ｺﾞｼｯｸUB" panose="020B0900000000000000" pitchFamily="50" charset="-128"/>
                <a:ea typeface="HGP創英角ｺﾞｼｯｸUB" panose="020B0900000000000000" pitchFamily="50" charset="-128"/>
              </a:rPr>
              <a:t>。</a:t>
            </a:r>
            <a:endParaRPr kumimoji="1" lang="en-US" altLang="ja-JP" sz="4400" dirty="0">
              <a:solidFill>
                <a:schemeClr val="tx1"/>
              </a:solidFill>
              <a:latin typeface="HGP創英角ｺﾞｼｯｸUB" panose="020B0900000000000000" pitchFamily="50" charset="-128"/>
              <a:ea typeface="HGP創英角ｺﾞｼｯｸUB" panose="020B0900000000000000" pitchFamily="50" charset="-128"/>
            </a:endParaRPr>
          </a:p>
          <a:p>
            <a:pPr algn="ctr"/>
            <a:endParaRPr kumimoji="1" lang="en-US" altLang="ja-JP" sz="4400" dirty="0">
              <a:solidFill>
                <a:srgbClr val="0070C0"/>
              </a:solidFill>
              <a:latin typeface="HGP創英角ｺﾞｼｯｸUB" panose="020B0900000000000000" pitchFamily="50" charset="-128"/>
              <a:ea typeface="HGP創英角ｺﾞｼｯｸUB" panose="020B0900000000000000" pitchFamily="50" charset="-128"/>
            </a:endParaRPr>
          </a:p>
          <a:p>
            <a:pPr algn="ctr"/>
            <a:r>
              <a:rPr kumimoji="1" lang="ja-JP" altLang="en-US" sz="4400" dirty="0">
                <a:solidFill>
                  <a:srgbClr val="0070C0"/>
                </a:solidFill>
                <a:latin typeface="HGP創英角ｺﾞｼｯｸUB" panose="020B0900000000000000" pitchFamily="50" charset="-128"/>
                <a:ea typeface="HGP創英角ｺﾞｼｯｸUB" panose="020B0900000000000000" pitchFamily="50" charset="-128"/>
              </a:rPr>
              <a:t>「酒を飲むことは、</a:t>
            </a:r>
            <a:endParaRPr kumimoji="1" lang="en-US" altLang="ja-JP" sz="4400" dirty="0">
              <a:solidFill>
                <a:srgbClr val="0070C0"/>
              </a:solidFill>
              <a:latin typeface="HGP創英角ｺﾞｼｯｸUB" panose="020B0900000000000000" pitchFamily="50" charset="-128"/>
              <a:ea typeface="HGP創英角ｺﾞｼｯｸUB" panose="020B0900000000000000" pitchFamily="50" charset="-128"/>
            </a:endParaRPr>
          </a:p>
          <a:p>
            <a:pPr algn="ctr"/>
            <a:r>
              <a:rPr kumimoji="1" lang="ja-JP" altLang="en-US" sz="4400" dirty="0">
                <a:solidFill>
                  <a:srgbClr val="0070C0"/>
                </a:solidFill>
                <a:latin typeface="HGP創英角ｺﾞｼｯｸUB" panose="020B0900000000000000" pitchFamily="50" charset="-128"/>
                <a:ea typeface="HGP創英角ｺﾞｼｯｸUB" panose="020B0900000000000000" pitchFamily="50" charset="-128"/>
              </a:rPr>
              <a:t>罪なのでしょうか？」</a:t>
            </a:r>
            <a:endParaRPr kumimoji="1" lang="en-US" altLang="ja-JP" sz="4400" dirty="0">
              <a:solidFill>
                <a:srgbClr val="0070C0"/>
              </a:solidFill>
              <a:latin typeface="HGP創英角ｺﾞｼｯｸUB" panose="020B0900000000000000" pitchFamily="50" charset="-128"/>
              <a:ea typeface="HGP創英角ｺﾞｼｯｸUB" panose="020B0900000000000000" pitchFamily="50" charset="-128"/>
            </a:endParaRPr>
          </a:p>
          <a:p>
            <a:pPr algn="ctr"/>
            <a:endParaRPr lang="en-US" altLang="ja-JP" sz="4400" dirty="0">
              <a:solidFill>
                <a:srgbClr val="0070C0"/>
              </a:solidFill>
              <a:latin typeface="HGP創英角ｺﾞｼｯｸUB" panose="020B0900000000000000" pitchFamily="50" charset="-128"/>
              <a:ea typeface="HGP創英角ｺﾞｼｯｸUB" panose="020B0900000000000000" pitchFamily="50" charset="-128"/>
            </a:endParaRPr>
          </a:p>
          <a:p>
            <a:pPr algn="ctr"/>
            <a:endParaRPr kumimoji="1" lang="ja-JP" altLang="en-US" sz="4400" dirty="0">
              <a:solidFill>
                <a:schemeClr val="tx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4761944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24ED75B5-4BE4-44A1-AE31-5C0C2189996B}"/>
              </a:ext>
            </a:extLst>
          </p:cNvPr>
          <p:cNvSpPr>
            <a:spLocks noGrp="1"/>
          </p:cNvSpPr>
          <p:nvPr>
            <p:ph type="body" idx="1"/>
          </p:nvPr>
        </p:nvSpPr>
        <p:spPr>
          <a:xfrm>
            <a:off x="611560" y="1340768"/>
            <a:ext cx="8280920" cy="4176464"/>
          </a:xfrm>
        </p:spPr>
        <p:txBody>
          <a:bodyPr>
            <a:noAutofit/>
          </a:bodyPr>
          <a:lstStyle/>
          <a:p>
            <a:r>
              <a:rPr kumimoji="1" lang="ja-JP" altLang="en-US" sz="4000" dirty="0">
                <a:solidFill>
                  <a:schemeClr val="tx1"/>
                </a:solidFill>
                <a:latin typeface="HGP創英角ｺﾞｼｯｸUB" panose="020B0900000000000000" pitchFamily="50" charset="-128"/>
                <a:ea typeface="HGP創英角ｺﾞｼｯｸUB" panose="020B0900000000000000" pitchFamily="50" charset="-128"/>
              </a:rPr>
              <a:t>法然上人</a:t>
            </a:r>
            <a:endParaRPr kumimoji="1" lang="en-US" altLang="ja-JP" sz="4000" dirty="0">
              <a:solidFill>
                <a:schemeClr val="tx1"/>
              </a:solidFill>
              <a:latin typeface="HGP創英角ｺﾞｼｯｸUB" panose="020B0900000000000000" pitchFamily="50" charset="-128"/>
              <a:ea typeface="HGP創英角ｺﾞｼｯｸUB" panose="020B0900000000000000" pitchFamily="50" charset="-128"/>
            </a:endParaRPr>
          </a:p>
          <a:p>
            <a:r>
              <a:rPr kumimoji="1" lang="ja-JP" altLang="en-US" sz="4000" dirty="0">
                <a:solidFill>
                  <a:srgbClr val="0070C0"/>
                </a:solidFill>
                <a:latin typeface="HGP創英角ｺﾞｼｯｸUB" panose="020B0900000000000000" pitchFamily="50" charset="-128"/>
                <a:ea typeface="HGP創英角ｺﾞｼｯｸUB" panose="020B0900000000000000" pitchFamily="50" charset="-128"/>
              </a:rPr>
              <a:t>「本当は飲んではならないもの</a:t>
            </a:r>
            <a:endParaRPr kumimoji="1" lang="en-US" altLang="ja-JP" sz="4000" dirty="0">
              <a:solidFill>
                <a:srgbClr val="0070C0"/>
              </a:solidFill>
              <a:latin typeface="HGP創英角ｺﾞｼｯｸUB" panose="020B0900000000000000" pitchFamily="50" charset="-128"/>
              <a:ea typeface="HGP創英角ｺﾞｼｯｸUB" panose="020B0900000000000000" pitchFamily="50" charset="-128"/>
            </a:endParaRPr>
          </a:p>
          <a:p>
            <a:r>
              <a:rPr lang="ja-JP" altLang="en-US" sz="4000" dirty="0">
                <a:solidFill>
                  <a:srgbClr val="0070C0"/>
                </a:solidFill>
                <a:latin typeface="HGP創英角ｺﾞｼｯｸUB" panose="020B0900000000000000" pitchFamily="50" charset="-128"/>
                <a:ea typeface="HGP創英角ｺﾞｼｯｸUB" panose="020B0900000000000000" pitchFamily="50" charset="-128"/>
              </a:rPr>
              <a:t>　</a:t>
            </a:r>
            <a:r>
              <a:rPr kumimoji="1" lang="ja-JP" altLang="en-US" sz="4000" dirty="0">
                <a:solidFill>
                  <a:srgbClr val="0070C0"/>
                </a:solidFill>
                <a:latin typeface="HGP創英角ｺﾞｼｯｸUB" panose="020B0900000000000000" pitchFamily="50" charset="-128"/>
                <a:ea typeface="HGP創英角ｺﾞｼｯｸUB" panose="020B0900000000000000" pitchFamily="50" charset="-128"/>
              </a:rPr>
              <a:t>ではあるが、この世のならいです」</a:t>
            </a:r>
            <a:r>
              <a:rPr kumimoji="1" lang="ja-JP" altLang="en-US" sz="4000" dirty="0">
                <a:solidFill>
                  <a:schemeClr val="tx1"/>
                </a:solidFill>
                <a:latin typeface="HGP創英角ｺﾞｼｯｸUB" panose="020B0900000000000000" pitchFamily="50" charset="-128"/>
                <a:ea typeface="HGP創英角ｺﾞｼｯｸUB" panose="020B0900000000000000" pitchFamily="50" charset="-128"/>
              </a:rPr>
              <a:t>と。</a:t>
            </a:r>
            <a:endParaRPr kumimoji="1" lang="en-US" altLang="ja-JP" sz="4000" dirty="0">
              <a:solidFill>
                <a:schemeClr val="tx1"/>
              </a:solidFill>
              <a:latin typeface="HGP創英角ｺﾞｼｯｸUB" panose="020B0900000000000000" pitchFamily="50" charset="-128"/>
              <a:ea typeface="HGP創英角ｺﾞｼｯｸUB" panose="020B0900000000000000" pitchFamily="50" charset="-128"/>
            </a:endParaRPr>
          </a:p>
          <a:p>
            <a:endParaRPr lang="en-US" altLang="ja-JP" sz="4000" dirty="0">
              <a:solidFill>
                <a:schemeClr val="tx1"/>
              </a:solidFill>
              <a:latin typeface="HGP創英角ｺﾞｼｯｸUB" panose="020B0900000000000000" pitchFamily="50" charset="-128"/>
              <a:ea typeface="HGP創英角ｺﾞｼｯｸUB" panose="020B0900000000000000" pitchFamily="50" charset="-128"/>
            </a:endParaRPr>
          </a:p>
          <a:p>
            <a:pPr algn="r"/>
            <a:r>
              <a:rPr lang="ja-JP" altLang="en-US" sz="3600" dirty="0">
                <a:solidFill>
                  <a:schemeClr val="tx1"/>
                </a:solidFill>
                <a:latin typeface="HGP創英角ｺﾞｼｯｸUB" panose="020B0900000000000000" pitchFamily="50" charset="-128"/>
                <a:ea typeface="HGP創英角ｺﾞｼｯｸUB" panose="020B0900000000000000" pitchFamily="50" charset="-128"/>
              </a:rPr>
              <a:t>「一百四十五箇条問答」</a:t>
            </a:r>
            <a:endParaRPr kumimoji="1" lang="ja-JP" altLang="en-US" sz="3600" dirty="0">
              <a:solidFill>
                <a:schemeClr val="tx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3946063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E7529AF0-BB0B-4E8C-A142-4E53F2003A28}"/>
              </a:ext>
            </a:extLst>
          </p:cNvPr>
          <p:cNvSpPr txBox="1">
            <a:spLocks/>
          </p:cNvSpPr>
          <p:nvPr/>
        </p:nvSpPr>
        <p:spPr>
          <a:xfrm>
            <a:off x="107504" y="2060848"/>
            <a:ext cx="3341424" cy="1589552"/>
          </a:xfrm>
          <a:prstGeom prst="rect">
            <a:avLst/>
          </a:prstGeom>
        </p:spPr>
        <p:txBody>
          <a:bodyPr vert="horz" lIns="91440" tIns="45720" rIns="91440" bIns="45720" rtlCol="0" anchor="b">
            <a:normAutofit/>
          </a:bodyPr>
          <a:lstStyle>
            <a:lvl1pPr algn="l" defTabSz="457200" rtl="0" eaLnBrk="1" latinLnBrk="0" hangingPunct="1">
              <a:spcBef>
                <a:spcPct val="0"/>
              </a:spcBef>
              <a:buNone/>
              <a:defRPr kumimoji="1" sz="54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auto">
              <a:spcAft>
                <a:spcPts val="0"/>
              </a:spcAft>
            </a:pPr>
            <a:r>
              <a:rPr lang="ja-JP" altLang="en-US" sz="4200" dirty="0">
                <a:latin typeface="HGP創英角ｺﾞｼｯｸUB" panose="020B0900000000000000" pitchFamily="50" charset="-128"/>
                <a:ea typeface="HGP創英角ｺﾞｼｯｸUB" panose="020B0900000000000000" pitchFamily="50" charset="-128"/>
              </a:rPr>
              <a:t>８．万人救済</a:t>
            </a:r>
            <a:endParaRPr lang="en-US" altLang="ja-JP" sz="4200" dirty="0">
              <a:latin typeface="HGP創英角ｺﾞｼｯｸUB" panose="020B0900000000000000" pitchFamily="50" charset="-128"/>
              <a:ea typeface="HGP創英角ｺﾞｼｯｸUB" panose="020B0900000000000000" pitchFamily="50" charset="-128"/>
            </a:endParaRPr>
          </a:p>
          <a:p>
            <a:pPr fontAlgn="auto">
              <a:spcAft>
                <a:spcPts val="0"/>
              </a:spcAft>
            </a:pPr>
            <a:r>
              <a:rPr lang="ja-JP" altLang="en-US" sz="4200" dirty="0">
                <a:latin typeface="HGP創英角ｺﾞｼｯｸUB" panose="020B0900000000000000" pitchFamily="50" charset="-128"/>
                <a:ea typeface="HGP創英角ｺﾞｼｯｸUB" panose="020B0900000000000000" pitchFamily="50" charset="-128"/>
              </a:rPr>
              <a:t>　　　のために</a:t>
            </a:r>
          </a:p>
        </p:txBody>
      </p:sp>
      <p:pic>
        <p:nvPicPr>
          <p:cNvPr id="5" name="図 4" descr="落書きされた壁の前に座っている人たち&#10;&#10;低い精度で自動的に生成された説明">
            <a:extLst>
              <a:ext uri="{FF2B5EF4-FFF2-40B4-BE49-F238E27FC236}">
                <a16:creationId xmlns:a16="http://schemas.microsoft.com/office/drawing/2014/main" id="{CC816956-98C6-4AA8-93DE-6C38024FEC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0148" y="-5934"/>
            <a:ext cx="5883852" cy="6891318"/>
          </a:xfrm>
          <a:prstGeom prst="rect">
            <a:avLst/>
          </a:prstGeom>
        </p:spPr>
      </p:pic>
      <p:sp>
        <p:nvSpPr>
          <p:cNvPr id="6" name="タイトル 1">
            <a:extLst>
              <a:ext uri="{FF2B5EF4-FFF2-40B4-BE49-F238E27FC236}">
                <a16:creationId xmlns:a16="http://schemas.microsoft.com/office/drawing/2014/main" id="{BCE39E7D-9348-478C-8F01-7C9BAC8EC434}"/>
              </a:ext>
            </a:extLst>
          </p:cNvPr>
          <p:cNvSpPr txBox="1">
            <a:spLocks noChangeArrowheads="1"/>
          </p:cNvSpPr>
          <p:nvPr/>
        </p:nvSpPr>
        <p:spPr>
          <a:xfrm>
            <a:off x="6695728" y="6446246"/>
            <a:ext cx="2448272" cy="432048"/>
          </a:xfrm>
          <a:prstGeom prst="rect">
            <a:avLst/>
          </a:prstGeom>
        </p:spPr>
        <p:txBody>
          <a:bodyPr vert="horz" lIns="91440" tIns="45720" rIns="91440" bIns="45720" rtlCol="0" anchor="b">
            <a:normAutofit fontScale="90000" lnSpcReduction="10000"/>
          </a:bodyPr>
          <a:lstStyle>
            <a:lvl1pPr algn="l" defTabSz="457200" rtl="0" eaLnBrk="1" latinLnBrk="0" hangingPunct="1">
              <a:spcBef>
                <a:spcPct val="0"/>
              </a:spcBef>
              <a:buNone/>
              <a:defRPr kumimoji="1" sz="54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auto">
              <a:spcAft>
                <a:spcPts val="0"/>
              </a:spcAft>
            </a:pPr>
            <a:r>
              <a:rPr lang="en-US" altLang="ja-JP" sz="1400" dirty="0">
                <a:solidFill>
                  <a:schemeClr val="bg1"/>
                </a:solidFill>
                <a:latin typeface="HGP創英角ｺﾞｼｯｸUB" panose="020B0900000000000000" pitchFamily="50" charset="-128"/>
                <a:ea typeface="HGP創英角ｺﾞｼｯｸUB" panose="020B0900000000000000" pitchFamily="50" charset="-128"/>
              </a:rPr>
              <a:t>©2021 </a:t>
            </a:r>
            <a:r>
              <a:rPr lang="ja-JP" altLang="en-US" sz="1400" dirty="0">
                <a:solidFill>
                  <a:schemeClr val="bg1"/>
                </a:solidFill>
                <a:latin typeface="HGP創英角ｺﾞｼｯｸUB" panose="020B0900000000000000" pitchFamily="50" charset="-128"/>
                <a:ea typeface="HGP創英角ｺﾞｼｯｸUB" panose="020B0900000000000000" pitchFamily="50" charset="-128"/>
              </a:rPr>
              <a:t>知恩院</a:t>
            </a:r>
            <a:endParaRPr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a:p>
            <a:pPr fontAlgn="auto">
              <a:spcAft>
                <a:spcPts val="0"/>
              </a:spcAft>
            </a:pPr>
            <a:r>
              <a:rPr lang="ja-JP" altLang="ja-JP" sz="1100" dirty="0">
                <a:solidFill>
                  <a:schemeClr val="bg1"/>
                </a:solidFill>
                <a:effectLst/>
                <a:latin typeface="HGP創英角ｺﾞｼｯｸUB" panose="020B0900000000000000" pitchFamily="50" charset="-128"/>
                <a:ea typeface="HGP創英角ｺﾞｼｯｸUB" panose="020B0900000000000000" pitchFamily="50" charset="-128"/>
                <a:cs typeface="ＭＳ Ｐゴシック" panose="020B0600070205080204" pitchFamily="50" charset="-128"/>
              </a:rPr>
              <a:t>浄土宗『法然上人絵伝集成』より引用</a:t>
            </a:r>
          </a:p>
          <a:p>
            <a:pPr fontAlgn="auto">
              <a:spcAft>
                <a:spcPts val="0"/>
              </a:spcAft>
            </a:pPr>
            <a:endParaRPr lang="ja-JP" altLang="en-US" sz="1400" dirty="0">
              <a:solidFill>
                <a:schemeClr val="bg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1309604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コンテンツ プレースホルダー 6" descr="建物, ベンチ, 座る, 古い が含まれている画像&#10;&#10;自動的に生成された説明">
            <a:extLst>
              <a:ext uri="{FF2B5EF4-FFF2-40B4-BE49-F238E27FC236}">
                <a16:creationId xmlns:a16="http://schemas.microsoft.com/office/drawing/2014/main" id="{A7E9061F-7172-4D1D-A485-32728E1B48C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9144000" cy="6858001"/>
          </a:xfrm>
        </p:spPr>
      </p:pic>
      <p:sp>
        <p:nvSpPr>
          <p:cNvPr id="91139" name="Rectangle 2">
            <a:extLst>
              <a:ext uri="{FF2B5EF4-FFF2-40B4-BE49-F238E27FC236}">
                <a16:creationId xmlns:a16="http://schemas.microsoft.com/office/drawing/2014/main" id="{73383D7C-A2CC-4272-AE10-B30593CC8249}"/>
              </a:ext>
            </a:extLst>
          </p:cNvPr>
          <p:cNvSpPr>
            <a:spLocks noGrp="1" noChangeArrowheads="1"/>
          </p:cNvSpPr>
          <p:nvPr>
            <p:ph type="title"/>
          </p:nvPr>
        </p:nvSpPr>
        <p:spPr>
          <a:xfrm>
            <a:off x="894112" y="6021288"/>
            <a:ext cx="7344816" cy="720080"/>
          </a:xfrm>
        </p:spPr>
        <p:txBody>
          <a:bodyPr>
            <a:normAutofit/>
          </a:bodyPr>
          <a:lstStyle/>
          <a:p>
            <a:pPr algn="ctr" eaLnBrk="1" hangingPunct="1"/>
            <a:r>
              <a:rPr lang="ja-JP" altLang="en-US" sz="4000" dirty="0">
                <a:solidFill>
                  <a:schemeClr val="bg1"/>
                </a:solidFill>
                <a:latin typeface="HGP創英角ｺﾞｼｯｸUB" panose="020B0900000000000000" pitchFamily="50" charset="-128"/>
                <a:ea typeface="HGP創英角ｺﾞｼｯｸUB" panose="020B0900000000000000" pitchFamily="50" charset="-128"/>
              </a:rPr>
              <a:t>御所</a:t>
            </a:r>
          </a:p>
        </p:txBody>
      </p:sp>
      <p:sp>
        <p:nvSpPr>
          <p:cNvPr id="6" name="タイトル 1">
            <a:extLst>
              <a:ext uri="{FF2B5EF4-FFF2-40B4-BE49-F238E27FC236}">
                <a16:creationId xmlns:a16="http://schemas.microsoft.com/office/drawing/2014/main" id="{6FE79227-5315-48D6-99D5-B8375B02C7BA}"/>
              </a:ext>
            </a:extLst>
          </p:cNvPr>
          <p:cNvSpPr txBox="1">
            <a:spLocks noChangeArrowheads="1"/>
          </p:cNvSpPr>
          <p:nvPr/>
        </p:nvSpPr>
        <p:spPr>
          <a:xfrm>
            <a:off x="35496" y="6484268"/>
            <a:ext cx="2448272" cy="432048"/>
          </a:xfrm>
          <a:prstGeom prst="rect">
            <a:avLst/>
          </a:prstGeom>
        </p:spPr>
        <p:txBody>
          <a:bodyPr vert="horz" lIns="91440" tIns="45720" rIns="91440" bIns="45720" rtlCol="0" anchor="b">
            <a:normAutofit fontScale="90000" lnSpcReduction="10000"/>
          </a:bodyPr>
          <a:lstStyle>
            <a:lvl1pPr algn="l" defTabSz="457200" rtl="0" eaLnBrk="1" latinLnBrk="0" hangingPunct="1">
              <a:spcBef>
                <a:spcPct val="0"/>
              </a:spcBef>
              <a:buNone/>
              <a:defRPr kumimoji="1" sz="54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auto">
              <a:spcAft>
                <a:spcPts val="0"/>
              </a:spcAft>
            </a:pPr>
            <a:r>
              <a:rPr lang="en-US" altLang="ja-JP" sz="1400" dirty="0">
                <a:solidFill>
                  <a:schemeClr val="bg1"/>
                </a:solidFill>
                <a:latin typeface="HGP創英角ｺﾞｼｯｸUB" panose="020B0900000000000000" pitchFamily="50" charset="-128"/>
                <a:ea typeface="HGP創英角ｺﾞｼｯｸUB" panose="020B0900000000000000" pitchFamily="50" charset="-128"/>
              </a:rPr>
              <a:t>©2021 </a:t>
            </a:r>
            <a:r>
              <a:rPr lang="ja-JP" altLang="en-US" sz="1400" dirty="0">
                <a:solidFill>
                  <a:schemeClr val="bg1"/>
                </a:solidFill>
                <a:latin typeface="HGP創英角ｺﾞｼｯｸUB" panose="020B0900000000000000" pitchFamily="50" charset="-128"/>
                <a:ea typeface="HGP創英角ｺﾞｼｯｸUB" panose="020B0900000000000000" pitchFamily="50" charset="-128"/>
              </a:rPr>
              <a:t>知恩院</a:t>
            </a:r>
            <a:endParaRPr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a:p>
            <a:pPr fontAlgn="auto">
              <a:spcAft>
                <a:spcPts val="0"/>
              </a:spcAft>
            </a:pPr>
            <a:r>
              <a:rPr lang="ja-JP" altLang="ja-JP" sz="1100" dirty="0">
                <a:solidFill>
                  <a:schemeClr val="bg1"/>
                </a:solidFill>
                <a:effectLst/>
                <a:latin typeface="HGP創英角ｺﾞｼｯｸUB" panose="020B0900000000000000" pitchFamily="50" charset="-128"/>
                <a:ea typeface="HGP創英角ｺﾞｼｯｸUB" panose="020B0900000000000000" pitchFamily="50" charset="-128"/>
                <a:cs typeface="ＭＳ Ｐゴシック" panose="020B0600070205080204" pitchFamily="50" charset="-128"/>
              </a:rPr>
              <a:t>浄土宗『法然上人絵伝集成』より引用</a:t>
            </a:r>
          </a:p>
          <a:p>
            <a:pPr fontAlgn="auto">
              <a:spcAft>
                <a:spcPts val="0"/>
              </a:spcAft>
            </a:pPr>
            <a:endParaRPr lang="ja-JP" altLang="en-US" sz="1400" dirty="0">
              <a:solidFill>
                <a:schemeClr val="bg1"/>
              </a:solidFill>
              <a:latin typeface="HGP創英角ｺﾞｼｯｸUB" panose="020B0900000000000000" pitchFamily="50" charset="-128"/>
              <a:ea typeface="HGP創英角ｺﾞｼｯｸUB" panose="020B0900000000000000" pitchFamily="50" charset="-128"/>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コンテンツ プレースホルダー 4" descr="屋内, 猫, 座る, テーブル が含まれている画像&#10;&#10;自動的に生成された説明">
            <a:extLst>
              <a:ext uri="{FF2B5EF4-FFF2-40B4-BE49-F238E27FC236}">
                <a16:creationId xmlns:a16="http://schemas.microsoft.com/office/drawing/2014/main" id="{887C4B93-B36A-46B3-A8D9-085DA3236F7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37532"/>
            <a:ext cx="9201326" cy="6895531"/>
          </a:xfrm>
        </p:spPr>
      </p:pic>
      <p:sp>
        <p:nvSpPr>
          <p:cNvPr id="93187" name="Rectangle 2">
            <a:extLst>
              <a:ext uri="{FF2B5EF4-FFF2-40B4-BE49-F238E27FC236}">
                <a16:creationId xmlns:a16="http://schemas.microsoft.com/office/drawing/2014/main" id="{407650B5-190F-4995-9511-1D6908F8F906}"/>
              </a:ext>
            </a:extLst>
          </p:cNvPr>
          <p:cNvSpPr>
            <a:spLocks noGrp="1" noChangeArrowheads="1"/>
          </p:cNvSpPr>
          <p:nvPr>
            <p:ph type="title"/>
          </p:nvPr>
        </p:nvSpPr>
        <p:spPr>
          <a:xfrm>
            <a:off x="2123728" y="6217622"/>
            <a:ext cx="5410200" cy="537592"/>
          </a:xfrm>
        </p:spPr>
        <p:txBody>
          <a:bodyPr>
            <a:normAutofit fontScale="90000"/>
          </a:bodyPr>
          <a:lstStyle/>
          <a:p>
            <a:pPr algn="ctr" eaLnBrk="1" hangingPunct="1"/>
            <a:r>
              <a:rPr lang="ja-JP" altLang="en-US" b="1" dirty="0">
                <a:solidFill>
                  <a:schemeClr val="bg1"/>
                </a:solidFill>
              </a:rPr>
              <a:t>女人往生を説く</a:t>
            </a:r>
          </a:p>
        </p:txBody>
      </p:sp>
      <p:sp>
        <p:nvSpPr>
          <p:cNvPr id="6" name="タイトル 1">
            <a:extLst>
              <a:ext uri="{FF2B5EF4-FFF2-40B4-BE49-F238E27FC236}">
                <a16:creationId xmlns:a16="http://schemas.microsoft.com/office/drawing/2014/main" id="{E2585EDE-9773-4FFC-AF5C-E4C64058C10D}"/>
              </a:ext>
            </a:extLst>
          </p:cNvPr>
          <p:cNvSpPr txBox="1">
            <a:spLocks noChangeArrowheads="1"/>
          </p:cNvSpPr>
          <p:nvPr/>
        </p:nvSpPr>
        <p:spPr>
          <a:xfrm>
            <a:off x="6876256" y="6486418"/>
            <a:ext cx="2448272" cy="432048"/>
          </a:xfrm>
          <a:prstGeom prst="rect">
            <a:avLst/>
          </a:prstGeom>
        </p:spPr>
        <p:txBody>
          <a:bodyPr vert="horz" lIns="91440" tIns="45720" rIns="91440" bIns="45720" rtlCol="0" anchor="b">
            <a:normAutofit fontScale="90000" lnSpcReduction="10000"/>
          </a:bodyPr>
          <a:lstStyle>
            <a:lvl1pPr algn="l" defTabSz="457200" rtl="0" eaLnBrk="1" latinLnBrk="0" hangingPunct="1">
              <a:spcBef>
                <a:spcPct val="0"/>
              </a:spcBef>
              <a:buNone/>
              <a:defRPr kumimoji="1" sz="54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auto">
              <a:spcAft>
                <a:spcPts val="0"/>
              </a:spcAft>
            </a:pPr>
            <a:r>
              <a:rPr lang="en-US" altLang="ja-JP" sz="1400" dirty="0">
                <a:solidFill>
                  <a:schemeClr val="bg1"/>
                </a:solidFill>
                <a:latin typeface="HGP創英角ｺﾞｼｯｸUB" panose="020B0900000000000000" pitchFamily="50" charset="-128"/>
                <a:ea typeface="HGP創英角ｺﾞｼｯｸUB" panose="020B0900000000000000" pitchFamily="50" charset="-128"/>
              </a:rPr>
              <a:t>©2021 </a:t>
            </a:r>
            <a:r>
              <a:rPr lang="ja-JP" altLang="en-US" sz="1400" dirty="0">
                <a:solidFill>
                  <a:schemeClr val="bg1"/>
                </a:solidFill>
                <a:latin typeface="HGP創英角ｺﾞｼｯｸUB" panose="020B0900000000000000" pitchFamily="50" charset="-128"/>
                <a:ea typeface="HGP創英角ｺﾞｼｯｸUB" panose="020B0900000000000000" pitchFamily="50" charset="-128"/>
              </a:rPr>
              <a:t>知恩院</a:t>
            </a:r>
            <a:endParaRPr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a:p>
            <a:pPr fontAlgn="auto">
              <a:spcAft>
                <a:spcPts val="0"/>
              </a:spcAft>
            </a:pPr>
            <a:r>
              <a:rPr lang="ja-JP" altLang="ja-JP" sz="1100" dirty="0">
                <a:solidFill>
                  <a:schemeClr val="bg1"/>
                </a:solidFill>
                <a:effectLst/>
                <a:latin typeface="HGP創英角ｺﾞｼｯｸUB" panose="020B0900000000000000" pitchFamily="50" charset="-128"/>
                <a:ea typeface="HGP創英角ｺﾞｼｯｸUB" panose="020B0900000000000000" pitchFamily="50" charset="-128"/>
                <a:cs typeface="ＭＳ Ｐゴシック" panose="020B0600070205080204" pitchFamily="50" charset="-128"/>
              </a:rPr>
              <a:t>浄土宗『法然上人絵伝集成』より引用</a:t>
            </a:r>
          </a:p>
          <a:p>
            <a:pPr fontAlgn="auto">
              <a:spcAft>
                <a:spcPts val="0"/>
              </a:spcAft>
            </a:pPr>
            <a:endParaRPr lang="ja-JP" altLang="en-US" sz="1400" dirty="0">
              <a:solidFill>
                <a:schemeClr val="bg1"/>
              </a:solidFill>
              <a:latin typeface="HGP創英角ｺﾞｼｯｸUB" panose="020B0900000000000000" pitchFamily="50" charset="-128"/>
              <a:ea typeface="HGP創英角ｺﾞｼｯｸUB" panose="020B0900000000000000" pitchFamily="50" charset="-128"/>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コンテンツ プレースホルダー 4" descr="設計図&#10;&#10;自動的に生成された説明">
            <a:extLst>
              <a:ext uri="{FF2B5EF4-FFF2-40B4-BE49-F238E27FC236}">
                <a16:creationId xmlns:a16="http://schemas.microsoft.com/office/drawing/2014/main" id="{B4C0EE43-4286-48C3-92D4-E5FBC8C7148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0"/>
            <a:ext cx="9149555" cy="6858000"/>
          </a:xfrm>
        </p:spPr>
      </p:pic>
      <p:sp>
        <p:nvSpPr>
          <p:cNvPr id="95235" name="Rectangle 2">
            <a:extLst>
              <a:ext uri="{FF2B5EF4-FFF2-40B4-BE49-F238E27FC236}">
                <a16:creationId xmlns:a16="http://schemas.microsoft.com/office/drawing/2014/main" id="{118ED981-C1AB-4A1F-B09C-BA87D2583AC7}"/>
              </a:ext>
            </a:extLst>
          </p:cNvPr>
          <p:cNvSpPr>
            <a:spLocks noGrp="1" noChangeArrowheads="1"/>
          </p:cNvSpPr>
          <p:nvPr>
            <p:ph type="title"/>
          </p:nvPr>
        </p:nvSpPr>
        <p:spPr>
          <a:xfrm>
            <a:off x="2339752" y="6165304"/>
            <a:ext cx="5184576" cy="619145"/>
          </a:xfrm>
        </p:spPr>
        <p:txBody>
          <a:bodyPr>
            <a:normAutofit fontScale="90000"/>
          </a:bodyPr>
          <a:lstStyle/>
          <a:p>
            <a:pPr eaLnBrk="1" hangingPunct="1"/>
            <a:r>
              <a:rPr lang="ja-JP" altLang="en-US" b="1" dirty="0">
                <a:solidFill>
                  <a:schemeClr val="bg1"/>
                </a:solidFill>
              </a:rPr>
              <a:t>熊谷直実（蓮生）法談</a:t>
            </a:r>
          </a:p>
        </p:txBody>
      </p:sp>
      <p:sp>
        <p:nvSpPr>
          <p:cNvPr id="6" name="タイトル 1">
            <a:extLst>
              <a:ext uri="{FF2B5EF4-FFF2-40B4-BE49-F238E27FC236}">
                <a16:creationId xmlns:a16="http://schemas.microsoft.com/office/drawing/2014/main" id="{CDA924F0-2604-4E65-A22D-D51A3CB08425}"/>
              </a:ext>
            </a:extLst>
          </p:cNvPr>
          <p:cNvSpPr txBox="1">
            <a:spLocks noChangeArrowheads="1"/>
          </p:cNvSpPr>
          <p:nvPr/>
        </p:nvSpPr>
        <p:spPr>
          <a:xfrm>
            <a:off x="6876256" y="6568425"/>
            <a:ext cx="2448272" cy="432048"/>
          </a:xfrm>
          <a:prstGeom prst="rect">
            <a:avLst/>
          </a:prstGeom>
        </p:spPr>
        <p:txBody>
          <a:bodyPr vert="horz" lIns="91440" tIns="45720" rIns="91440" bIns="45720" rtlCol="0" anchor="b">
            <a:normAutofit fontScale="90000" lnSpcReduction="10000"/>
          </a:bodyPr>
          <a:lstStyle>
            <a:lvl1pPr algn="l" defTabSz="457200" rtl="0" eaLnBrk="1" latinLnBrk="0" hangingPunct="1">
              <a:spcBef>
                <a:spcPct val="0"/>
              </a:spcBef>
              <a:buNone/>
              <a:defRPr kumimoji="1" sz="54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auto">
              <a:spcAft>
                <a:spcPts val="0"/>
              </a:spcAft>
            </a:pPr>
            <a:r>
              <a:rPr lang="en-US" altLang="ja-JP" sz="1400" dirty="0">
                <a:solidFill>
                  <a:schemeClr val="bg1"/>
                </a:solidFill>
                <a:latin typeface="HGP創英角ｺﾞｼｯｸUB" panose="020B0900000000000000" pitchFamily="50" charset="-128"/>
                <a:ea typeface="HGP創英角ｺﾞｼｯｸUB" panose="020B0900000000000000" pitchFamily="50" charset="-128"/>
              </a:rPr>
              <a:t>©2021 </a:t>
            </a:r>
            <a:r>
              <a:rPr lang="ja-JP" altLang="en-US" sz="1400" dirty="0">
                <a:solidFill>
                  <a:schemeClr val="bg1"/>
                </a:solidFill>
                <a:latin typeface="HGP創英角ｺﾞｼｯｸUB" panose="020B0900000000000000" pitchFamily="50" charset="-128"/>
                <a:ea typeface="HGP創英角ｺﾞｼｯｸUB" panose="020B0900000000000000" pitchFamily="50" charset="-128"/>
              </a:rPr>
              <a:t>知恩院</a:t>
            </a:r>
            <a:endParaRPr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a:p>
            <a:pPr fontAlgn="auto">
              <a:spcAft>
                <a:spcPts val="0"/>
              </a:spcAft>
            </a:pPr>
            <a:r>
              <a:rPr lang="ja-JP" altLang="ja-JP" sz="1100" dirty="0">
                <a:solidFill>
                  <a:schemeClr val="bg1"/>
                </a:solidFill>
                <a:effectLst/>
                <a:latin typeface="HGP創英角ｺﾞｼｯｸUB" panose="020B0900000000000000" pitchFamily="50" charset="-128"/>
                <a:ea typeface="HGP創英角ｺﾞｼｯｸUB" panose="020B0900000000000000" pitchFamily="50" charset="-128"/>
                <a:cs typeface="ＭＳ Ｐゴシック" panose="020B0600070205080204" pitchFamily="50" charset="-128"/>
              </a:rPr>
              <a:t>浄土宗『法然上人絵伝集成』より引用</a:t>
            </a:r>
          </a:p>
          <a:p>
            <a:pPr fontAlgn="auto">
              <a:spcAft>
                <a:spcPts val="0"/>
              </a:spcAft>
            </a:pPr>
            <a:endParaRPr lang="ja-JP" altLang="en-US" sz="1400" dirty="0">
              <a:solidFill>
                <a:schemeClr val="bg1"/>
              </a:solidFill>
              <a:latin typeface="HGP創英角ｺﾞｼｯｸUB" panose="020B0900000000000000" pitchFamily="50" charset="-128"/>
              <a:ea typeface="HGP創英角ｺﾞｼｯｸUB" panose="020B0900000000000000" pitchFamily="50" charset="-128"/>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1378" name="タイトル 1">
            <a:extLst>
              <a:ext uri="{FF2B5EF4-FFF2-40B4-BE49-F238E27FC236}">
                <a16:creationId xmlns:a16="http://schemas.microsoft.com/office/drawing/2014/main" id="{CBC7FEA2-6D96-4366-A70C-0B9342C21F82}"/>
              </a:ext>
            </a:extLst>
          </p:cNvPr>
          <p:cNvSpPr>
            <a:spLocks noGrp="1" noChangeArrowheads="1"/>
          </p:cNvSpPr>
          <p:nvPr>
            <p:ph type="title"/>
          </p:nvPr>
        </p:nvSpPr>
        <p:spPr/>
        <p:txBody>
          <a:bodyPr/>
          <a:lstStyle/>
          <a:p>
            <a:endParaRPr lang="ja-JP" altLang="en-US"/>
          </a:p>
        </p:txBody>
      </p:sp>
      <p:pic>
        <p:nvPicPr>
          <p:cNvPr id="3" name="コンテンツ プレースホルダー 2" descr="建物, 男, 古い, 写真 が含まれている画像&#10;&#10;自動的に生成された説明">
            <a:extLst>
              <a:ext uri="{FF2B5EF4-FFF2-40B4-BE49-F238E27FC236}">
                <a16:creationId xmlns:a16="http://schemas.microsoft.com/office/drawing/2014/main" id="{021A211C-0E83-42AF-A368-32E78AF88D2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00" y="-1"/>
            <a:ext cx="9141900" cy="6861803"/>
          </a:xfrm>
        </p:spPr>
      </p:pic>
      <p:sp>
        <p:nvSpPr>
          <p:cNvPr id="101381" name="テキスト ボックス 3">
            <a:extLst>
              <a:ext uri="{FF2B5EF4-FFF2-40B4-BE49-F238E27FC236}">
                <a16:creationId xmlns:a16="http://schemas.microsoft.com/office/drawing/2014/main" id="{D206DE5F-9BB3-42E4-8726-092E3DAAF26A}"/>
              </a:ext>
            </a:extLst>
          </p:cNvPr>
          <p:cNvSpPr txBox="1">
            <a:spLocks noChangeArrowheads="1"/>
          </p:cNvSpPr>
          <p:nvPr/>
        </p:nvSpPr>
        <p:spPr bwMode="auto">
          <a:xfrm>
            <a:off x="0" y="6273225"/>
            <a:ext cx="61514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dirty="0">
                <a:solidFill>
                  <a:schemeClr val="bg1"/>
                </a:solidFill>
                <a:latin typeface="HGP創英角ｺﾞｼｯｸUB" panose="020B0900000000000000" pitchFamily="50" charset="-128"/>
                <a:ea typeface="HGP創英角ｺﾞｼｯｸUB" panose="020B0900000000000000" pitchFamily="50" charset="-128"/>
              </a:rPr>
              <a:t>熊谷直実 逆馬の図（熊谷寺蔵）</a:t>
            </a:r>
          </a:p>
        </p:txBody>
      </p:sp>
      <p:sp>
        <p:nvSpPr>
          <p:cNvPr id="8" name="タイトル 1">
            <a:extLst>
              <a:ext uri="{FF2B5EF4-FFF2-40B4-BE49-F238E27FC236}">
                <a16:creationId xmlns:a16="http://schemas.microsoft.com/office/drawing/2014/main" id="{5F5E9564-DF27-455C-A896-10C953F03133}"/>
              </a:ext>
            </a:extLst>
          </p:cNvPr>
          <p:cNvSpPr txBox="1">
            <a:spLocks noChangeArrowheads="1"/>
          </p:cNvSpPr>
          <p:nvPr/>
        </p:nvSpPr>
        <p:spPr>
          <a:xfrm>
            <a:off x="7572772" y="6486418"/>
            <a:ext cx="1584176" cy="337972"/>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kumimoji="1" sz="54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auto">
              <a:spcAft>
                <a:spcPts val="0"/>
              </a:spcAft>
            </a:pPr>
            <a:r>
              <a:rPr lang="en-US" altLang="ja-JP" sz="1400" dirty="0">
                <a:solidFill>
                  <a:schemeClr val="bg1"/>
                </a:solidFill>
                <a:latin typeface="HGP創英角ｺﾞｼｯｸUB" panose="020B0900000000000000" pitchFamily="50" charset="-128"/>
                <a:ea typeface="HGP創英角ｺﾞｼｯｸUB" panose="020B0900000000000000" pitchFamily="50" charset="-128"/>
              </a:rPr>
              <a:t>©2021 </a:t>
            </a:r>
            <a:r>
              <a:rPr lang="ja-JP" altLang="en-US" sz="1400" dirty="0">
                <a:solidFill>
                  <a:schemeClr val="bg1"/>
                </a:solidFill>
                <a:latin typeface="HGP創英角ｺﾞｼｯｸUB" panose="020B0900000000000000" pitchFamily="50" charset="-128"/>
                <a:ea typeface="HGP創英角ｺﾞｼｯｸUB" panose="020B0900000000000000" pitchFamily="50" charset="-128"/>
              </a:rPr>
              <a:t>熊谷寺</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コンテンツ プレースホルダー 4" descr="マップ が含まれている画像&#10;&#10;自動的に生成された説明">
            <a:extLst>
              <a:ext uri="{FF2B5EF4-FFF2-40B4-BE49-F238E27FC236}">
                <a16:creationId xmlns:a16="http://schemas.microsoft.com/office/drawing/2014/main" id="{F1F18261-B9E1-44FA-9AF8-391F66C6218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701" y="-1"/>
            <a:ext cx="9201820" cy="6903389"/>
          </a:xfrm>
        </p:spPr>
      </p:pic>
      <p:sp>
        <p:nvSpPr>
          <p:cNvPr id="102402" name="Rectangle 2">
            <a:extLst>
              <a:ext uri="{FF2B5EF4-FFF2-40B4-BE49-F238E27FC236}">
                <a16:creationId xmlns:a16="http://schemas.microsoft.com/office/drawing/2014/main" id="{2AD76E93-7A40-4340-BAAD-198C94556072}"/>
              </a:ext>
            </a:extLst>
          </p:cNvPr>
          <p:cNvSpPr>
            <a:spLocks noGrp="1" noChangeArrowheads="1"/>
          </p:cNvSpPr>
          <p:nvPr>
            <p:ph type="title"/>
          </p:nvPr>
        </p:nvSpPr>
        <p:spPr>
          <a:xfrm>
            <a:off x="2339752" y="5949280"/>
            <a:ext cx="4464495" cy="648072"/>
          </a:xfrm>
        </p:spPr>
        <p:txBody>
          <a:bodyPr vert="horz">
            <a:noAutofit/>
          </a:bodyPr>
          <a:lstStyle/>
          <a:p>
            <a:pPr eaLnBrk="1" hangingPunct="1"/>
            <a:r>
              <a:rPr lang="ja-JP" altLang="en-US" sz="4000" dirty="0">
                <a:solidFill>
                  <a:schemeClr val="bg1"/>
                </a:solidFill>
                <a:latin typeface="HGP創英角ｺﾞｼｯｸUB" panose="020B0900000000000000" pitchFamily="50" charset="-128"/>
                <a:ea typeface="HGP創英角ｺﾞｼｯｸUB" panose="020B0900000000000000" pitchFamily="50" charset="-128"/>
              </a:rPr>
              <a:t>高砂での念仏教化</a:t>
            </a:r>
            <a:endParaRPr lang="ja-JP" altLang="en-US" sz="54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6" name="タイトル 1">
            <a:extLst>
              <a:ext uri="{FF2B5EF4-FFF2-40B4-BE49-F238E27FC236}">
                <a16:creationId xmlns:a16="http://schemas.microsoft.com/office/drawing/2014/main" id="{AC39B497-B478-4375-ACE9-E313C1964F13}"/>
              </a:ext>
            </a:extLst>
          </p:cNvPr>
          <p:cNvSpPr txBox="1">
            <a:spLocks noChangeArrowheads="1"/>
          </p:cNvSpPr>
          <p:nvPr/>
        </p:nvSpPr>
        <p:spPr>
          <a:xfrm>
            <a:off x="6948264" y="6425952"/>
            <a:ext cx="2448272" cy="432048"/>
          </a:xfrm>
          <a:prstGeom prst="rect">
            <a:avLst/>
          </a:prstGeom>
        </p:spPr>
        <p:txBody>
          <a:bodyPr vert="horz" lIns="91440" tIns="45720" rIns="91440" bIns="45720" rtlCol="0" anchor="b">
            <a:normAutofit fontScale="90000" lnSpcReduction="10000"/>
          </a:bodyPr>
          <a:lstStyle>
            <a:lvl1pPr algn="l" defTabSz="457200" rtl="0" eaLnBrk="1" latinLnBrk="0" hangingPunct="1">
              <a:spcBef>
                <a:spcPct val="0"/>
              </a:spcBef>
              <a:buNone/>
              <a:defRPr kumimoji="1" sz="54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auto">
              <a:spcAft>
                <a:spcPts val="0"/>
              </a:spcAft>
            </a:pPr>
            <a:r>
              <a:rPr lang="en-US" altLang="ja-JP" sz="1400" dirty="0">
                <a:solidFill>
                  <a:schemeClr val="bg1"/>
                </a:solidFill>
                <a:latin typeface="HGP創英角ｺﾞｼｯｸUB" panose="020B0900000000000000" pitchFamily="50" charset="-128"/>
                <a:ea typeface="HGP創英角ｺﾞｼｯｸUB" panose="020B0900000000000000" pitchFamily="50" charset="-128"/>
              </a:rPr>
              <a:t>©2021 </a:t>
            </a:r>
            <a:r>
              <a:rPr lang="ja-JP" altLang="en-US" sz="1400" dirty="0">
                <a:solidFill>
                  <a:schemeClr val="bg1"/>
                </a:solidFill>
                <a:latin typeface="HGP創英角ｺﾞｼｯｸUB" panose="020B0900000000000000" pitchFamily="50" charset="-128"/>
                <a:ea typeface="HGP創英角ｺﾞｼｯｸUB" panose="020B0900000000000000" pitchFamily="50" charset="-128"/>
              </a:rPr>
              <a:t>知恩院</a:t>
            </a:r>
            <a:endParaRPr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a:p>
            <a:pPr fontAlgn="auto">
              <a:spcAft>
                <a:spcPts val="0"/>
              </a:spcAft>
            </a:pPr>
            <a:r>
              <a:rPr lang="ja-JP" altLang="ja-JP" sz="1100" dirty="0">
                <a:solidFill>
                  <a:schemeClr val="bg1"/>
                </a:solidFill>
                <a:effectLst/>
                <a:latin typeface="HGP創英角ｺﾞｼｯｸUB" panose="020B0900000000000000" pitchFamily="50" charset="-128"/>
                <a:ea typeface="HGP創英角ｺﾞｼｯｸUB" panose="020B0900000000000000" pitchFamily="50" charset="-128"/>
                <a:cs typeface="ＭＳ Ｐゴシック" panose="020B0600070205080204" pitchFamily="50" charset="-128"/>
              </a:rPr>
              <a:t>浄土宗『法然上人絵伝集成』より引用</a:t>
            </a:r>
          </a:p>
          <a:p>
            <a:pPr fontAlgn="auto">
              <a:spcAft>
                <a:spcPts val="0"/>
              </a:spcAft>
            </a:pPr>
            <a:endParaRPr lang="ja-JP" altLang="en-US" sz="1400" dirty="0">
              <a:solidFill>
                <a:schemeClr val="bg1"/>
              </a:solidFill>
              <a:latin typeface="HGP創英角ｺﾞｼｯｸUB" panose="020B0900000000000000" pitchFamily="50" charset="-128"/>
              <a:ea typeface="HGP創英角ｺﾞｼｯｸUB" panose="020B0900000000000000" pitchFamily="50" charset="-128"/>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04451" name="Rectangle 2">
            <a:extLst>
              <a:ext uri="{FF2B5EF4-FFF2-40B4-BE49-F238E27FC236}">
                <a16:creationId xmlns:a16="http://schemas.microsoft.com/office/drawing/2014/main" id="{FBEE3A46-5BAF-44CB-A645-0CEC85BEB14E}"/>
              </a:ext>
            </a:extLst>
          </p:cNvPr>
          <p:cNvSpPr>
            <a:spLocks noGrp="1" noChangeArrowheads="1"/>
          </p:cNvSpPr>
          <p:nvPr>
            <p:ph type="title"/>
          </p:nvPr>
        </p:nvSpPr>
        <p:spPr>
          <a:xfrm>
            <a:off x="2987824" y="5733256"/>
            <a:ext cx="2880320" cy="504056"/>
          </a:xfrm>
        </p:spPr>
        <p:txBody>
          <a:bodyPr vert="horz">
            <a:normAutofit fontScale="90000"/>
          </a:bodyPr>
          <a:lstStyle/>
          <a:p>
            <a:pPr algn="ctr" eaLnBrk="1" hangingPunct="1"/>
            <a:r>
              <a:rPr lang="ja-JP" altLang="en-US" b="1" dirty="0">
                <a:solidFill>
                  <a:schemeClr val="bg1"/>
                </a:solidFill>
              </a:rPr>
              <a:t>遊女を教化</a:t>
            </a:r>
          </a:p>
        </p:txBody>
      </p:sp>
      <p:pic>
        <p:nvPicPr>
          <p:cNvPr id="4" name="コンテンツ プレースホルダー 3" descr="船舶, 船, 水, 山 が含まれている画像&#10;&#10;自動的に生成された説明">
            <a:extLst>
              <a:ext uri="{FF2B5EF4-FFF2-40B4-BE49-F238E27FC236}">
                <a16:creationId xmlns:a16="http://schemas.microsoft.com/office/drawing/2014/main" id="{12027155-74B2-4884-B257-C0DA17FFE19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124744"/>
            <a:ext cx="9133340" cy="4176464"/>
          </a:xfrm>
        </p:spPr>
      </p:pic>
      <p:sp>
        <p:nvSpPr>
          <p:cNvPr id="5" name="タイトル 1">
            <a:extLst>
              <a:ext uri="{FF2B5EF4-FFF2-40B4-BE49-F238E27FC236}">
                <a16:creationId xmlns:a16="http://schemas.microsoft.com/office/drawing/2014/main" id="{55FE6510-402D-4F05-A034-618ABAD3B8FA}"/>
              </a:ext>
            </a:extLst>
          </p:cNvPr>
          <p:cNvSpPr txBox="1">
            <a:spLocks noChangeArrowheads="1"/>
          </p:cNvSpPr>
          <p:nvPr/>
        </p:nvSpPr>
        <p:spPr>
          <a:xfrm>
            <a:off x="10660" y="4941168"/>
            <a:ext cx="2448272" cy="432048"/>
          </a:xfrm>
          <a:prstGeom prst="rect">
            <a:avLst/>
          </a:prstGeom>
        </p:spPr>
        <p:txBody>
          <a:bodyPr vert="horz" lIns="91440" tIns="45720" rIns="91440" bIns="45720" rtlCol="0" anchor="b">
            <a:normAutofit fontScale="90000" lnSpcReduction="10000"/>
          </a:bodyPr>
          <a:lstStyle>
            <a:lvl1pPr algn="l" defTabSz="457200" rtl="0" eaLnBrk="1" latinLnBrk="0" hangingPunct="1">
              <a:spcBef>
                <a:spcPct val="0"/>
              </a:spcBef>
              <a:buNone/>
              <a:defRPr kumimoji="1" sz="54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auto">
              <a:spcAft>
                <a:spcPts val="0"/>
              </a:spcAft>
            </a:pPr>
            <a:r>
              <a:rPr lang="en-US" altLang="ja-JP" sz="1400" dirty="0">
                <a:solidFill>
                  <a:schemeClr val="bg1"/>
                </a:solidFill>
                <a:latin typeface="HGP創英角ｺﾞｼｯｸUB" panose="020B0900000000000000" pitchFamily="50" charset="-128"/>
                <a:ea typeface="HGP創英角ｺﾞｼｯｸUB" panose="020B0900000000000000" pitchFamily="50" charset="-128"/>
              </a:rPr>
              <a:t>©2021 </a:t>
            </a:r>
            <a:r>
              <a:rPr lang="ja-JP" altLang="en-US" sz="1400" dirty="0">
                <a:solidFill>
                  <a:schemeClr val="bg1"/>
                </a:solidFill>
                <a:latin typeface="HGP創英角ｺﾞｼｯｸUB" panose="020B0900000000000000" pitchFamily="50" charset="-128"/>
                <a:ea typeface="HGP創英角ｺﾞｼｯｸUB" panose="020B0900000000000000" pitchFamily="50" charset="-128"/>
              </a:rPr>
              <a:t>知恩院</a:t>
            </a:r>
            <a:endParaRPr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a:p>
            <a:pPr fontAlgn="auto">
              <a:spcAft>
                <a:spcPts val="0"/>
              </a:spcAft>
            </a:pPr>
            <a:r>
              <a:rPr lang="ja-JP" altLang="ja-JP" sz="1100" dirty="0">
                <a:solidFill>
                  <a:schemeClr val="bg1"/>
                </a:solidFill>
                <a:effectLst/>
                <a:latin typeface="HGP創英角ｺﾞｼｯｸUB" panose="020B0900000000000000" pitchFamily="50" charset="-128"/>
                <a:ea typeface="HGP創英角ｺﾞｼｯｸUB" panose="020B0900000000000000" pitchFamily="50" charset="-128"/>
                <a:cs typeface="ＭＳ Ｐゴシック" panose="020B0600070205080204" pitchFamily="50" charset="-128"/>
              </a:rPr>
              <a:t>浄土宗『法然上人絵伝集成』より引用</a:t>
            </a:r>
          </a:p>
          <a:p>
            <a:pPr fontAlgn="auto">
              <a:spcAft>
                <a:spcPts val="0"/>
              </a:spcAft>
            </a:pPr>
            <a:endParaRPr lang="ja-JP" altLang="en-US" sz="1400" dirty="0">
              <a:solidFill>
                <a:schemeClr val="bg1"/>
              </a:solidFill>
              <a:latin typeface="HGP創英角ｺﾞｼｯｸUB" panose="020B0900000000000000" pitchFamily="50" charset="-128"/>
              <a:ea typeface="HGP創英角ｺﾞｼｯｸUB" panose="020B0900000000000000" pitchFamily="50" charset="-128"/>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タイトル 1">
            <a:extLst>
              <a:ext uri="{FF2B5EF4-FFF2-40B4-BE49-F238E27FC236}">
                <a16:creationId xmlns:a16="http://schemas.microsoft.com/office/drawing/2014/main" id="{F7A8AF83-0F93-4364-BAD2-41A0B2041567}"/>
              </a:ext>
            </a:extLst>
          </p:cNvPr>
          <p:cNvSpPr txBox="1">
            <a:spLocks/>
          </p:cNvSpPr>
          <p:nvPr/>
        </p:nvSpPr>
        <p:spPr>
          <a:xfrm>
            <a:off x="395536" y="1556792"/>
            <a:ext cx="3672408" cy="2376264"/>
          </a:xfrm>
          <a:prstGeom prst="rect">
            <a:avLst/>
          </a:prstGeom>
        </p:spPr>
        <p:txBody>
          <a:bodyPr vert="horz" lIns="91440" tIns="45720" rIns="91440" bIns="45720" rtlCol="0" anchor="b">
            <a:normAutofit fontScale="92500"/>
          </a:bodyPr>
          <a:lstStyle>
            <a:lvl1pPr algn="l" defTabSz="457200" rtl="0" eaLnBrk="1" latinLnBrk="0" hangingPunct="1">
              <a:spcBef>
                <a:spcPct val="0"/>
              </a:spcBef>
              <a:buNone/>
              <a:defRPr kumimoji="1" sz="54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auto">
              <a:spcAft>
                <a:spcPts val="0"/>
              </a:spcAft>
            </a:pPr>
            <a:r>
              <a:rPr lang="zh-TW" altLang="en-US" sz="4200" dirty="0">
                <a:latin typeface="HGP創英角ｺﾞｼｯｸUB" panose="020B0900000000000000" pitchFamily="50" charset="-128"/>
                <a:ea typeface="HGP創英角ｺﾞｼｯｸUB" panose="020B0900000000000000" pitchFamily="50" charset="-128"/>
              </a:rPr>
              <a:t>９．法然上人</a:t>
            </a:r>
            <a:r>
              <a:rPr lang="ja-JP" altLang="en-US" sz="4200" dirty="0">
                <a:latin typeface="HGP創英角ｺﾞｼｯｸUB" panose="020B0900000000000000" pitchFamily="50" charset="-128"/>
                <a:ea typeface="HGP創英角ｺﾞｼｯｸUB" panose="020B0900000000000000" pitchFamily="50" charset="-128"/>
              </a:rPr>
              <a:t>　</a:t>
            </a:r>
            <a:endParaRPr lang="en-US" altLang="ja-JP" sz="4200" dirty="0">
              <a:latin typeface="HGP創英角ｺﾞｼｯｸUB" panose="020B0900000000000000" pitchFamily="50" charset="-128"/>
              <a:ea typeface="HGP創英角ｺﾞｼｯｸUB" panose="020B0900000000000000" pitchFamily="50" charset="-128"/>
            </a:endParaRPr>
          </a:p>
          <a:p>
            <a:pPr fontAlgn="auto">
              <a:spcAft>
                <a:spcPts val="0"/>
              </a:spcAft>
            </a:pPr>
            <a:r>
              <a:rPr lang="ja-JP" altLang="en-US" sz="4200" dirty="0">
                <a:latin typeface="HGP創英角ｺﾞｼｯｸUB" panose="020B0900000000000000" pitchFamily="50" charset="-128"/>
                <a:ea typeface="HGP創英角ｺﾞｼｯｸUB" panose="020B0900000000000000" pitchFamily="50" charset="-128"/>
              </a:rPr>
              <a:t>　　　</a:t>
            </a:r>
            <a:r>
              <a:rPr lang="zh-TW" altLang="en-US" sz="4200" dirty="0">
                <a:latin typeface="HGP創英角ｺﾞｼｯｸUB" panose="020B0900000000000000" pitchFamily="50" charset="-128"/>
                <a:ea typeface="HGP創英角ｺﾞｼｯｸUB" panose="020B0900000000000000" pitchFamily="50" charset="-128"/>
              </a:rPr>
              <a:t>御遺訓</a:t>
            </a:r>
            <a:br>
              <a:rPr lang="zh-TW" altLang="en-US" sz="4200" dirty="0">
                <a:latin typeface="HGP創英角ｺﾞｼｯｸUB" panose="020B0900000000000000" pitchFamily="50" charset="-128"/>
                <a:ea typeface="HGP創英角ｺﾞｼｯｸUB" panose="020B0900000000000000" pitchFamily="50" charset="-128"/>
              </a:rPr>
            </a:br>
            <a:r>
              <a:rPr lang="ja-JP" altLang="en-US" sz="4200" dirty="0">
                <a:latin typeface="HGP創英角ｺﾞｼｯｸUB" panose="020B0900000000000000" pitchFamily="50" charset="-128"/>
                <a:ea typeface="HGP創英角ｺﾞｼｯｸUB" panose="020B0900000000000000" pitchFamily="50" charset="-128"/>
              </a:rPr>
              <a:t>　「</a:t>
            </a:r>
            <a:r>
              <a:rPr lang="zh-TW" altLang="en-US" sz="4200" dirty="0">
                <a:latin typeface="HGP創英角ｺﾞｼｯｸUB" panose="020B0900000000000000" pitchFamily="50" charset="-128"/>
                <a:ea typeface="HGP創英角ｺﾞｼｯｸUB" panose="020B0900000000000000" pitchFamily="50" charset="-128"/>
              </a:rPr>
              <a:t>一枚起請文</a:t>
            </a:r>
            <a:r>
              <a:rPr lang="ja-JP" altLang="en-US" sz="4200" dirty="0">
                <a:latin typeface="HGP創英角ｺﾞｼｯｸUB" panose="020B0900000000000000" pitchFamily="50" charset="-128"/>
                <a:ea typeface="HGP創英角ｺﾞｼｯｸUB" panose="020B0900000000000000" pitchFamily="50" charset="-128"/>
              </a:rPr>
              <a:t>」</a:t>
            </a:r>
          </a:p>
        </p:txBody>
      </p:sp>
      <p:pic>
        <p:nvPicPr>
          <p:cNvPr id="3" name="図 2" descr="家具, 敷物 が含まれている画像&#10;&#10;自動的に生成された説明">
            <a:extLst>
              <a:ext uri="{FF2B5EF4-FFF2-40B4-BE49-F238E27FC236}">
                <a16:creationId xmlns:a16="http://schemas.microsoft.com/office/drawing/2014/main" id="{51C64B6A-23F2-4EBE-B930-E6039BF270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5010" y="-11466"/>
            <a:ext cx="4851938" cy="6880932"/>
          </a:xfrm>
          <a:prstGeom prst="rect">
            <a:avLst/>
          </a:prstGeom>
        </p:spPr>
      </p:pic>
      <p:sp>
        <p:nvSpPr>
          <p:cNvPr id="7" name="タイトル 1">
            <a:extLst>
              <a:ext uri="{FF2B5EF4-FFF2-40B4-BE49-F238E27FC236}">
                <a16:creationId xmlns:a16="http://schemas.microsoft.com/office/drawing/2014/main" id="{A3BDC880-9CC7-4DBE-8D31-5A98711F7943}"/>
              </a:ext>
            </a:extLst>
          </p:cNvPr>
          <p:cNvSpPr txBox="1">
            <a:spLocks noChangeArrowheads="1"/>
          </p:cNvSpPr>
          <p:nvPr/>
        </p:nvSpPr>
        <p:spPr>
          <a:xfrm>
            <a:off x="7572772" y="6486418"/>
            <a:ext cx="1584176" cy="337972"/>
          </a:xfrm>
          <a:prstGeom prst="rect">
            <a:avLst/>
          </a:prstGeom>
        </p:spPr>
        <p:txBody>
          <a:bodyPr vert="horz" lIns="91440" tIns="45720" rIns="91440" bIns="45720" rtlCol="0" anchor="b">
            <a:normAutofit fontScale="82500" lnSpcReduction="10000"/>
          </a:bodyPr>
          <a:lstStyle>
            <a:lvl1pPr algn="l" defTabSz="457200" rtl="0" eaLnBrk="1" latinLnBrk="0" hangingPunct="1">
              <a:spcBef>
                <a:spcPct val="0"/>
              </a:spcBef>
              <a:buNone/>
              <a:defRPr kumimoji="1" sz="54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auto">
              <a:spcAft>
                <a:spcPts val="0"/>
              </a:spcAft>
            </a:pPr>
            <a:r>
              <a:rPr lang="en-US" altLang="ja-JP" sz="1400" dirty="0">
                <a:solidFill>
                  <a:schemeClr val="bg1"/>
                </a:solidFill>
                <a:latin typeface="HGP創英角ｺﾞｼｯｸUB" panose="020B0900000000000000" pitchFamily="50" charset="-128"/>
                <a:ea typeface="HGP創英角ｺﾞｼｯｸUB" panose="020B0900000000000000" pitchFamily="50" charset="-128"/>
              </a:rPr>
              <a:t>©2021 </a:t>
            </a:r>
            <a:r>
              <a:rPr lang="ja-JP" altLang="en-US" sz="1400" dirty="0">
                <a:solidFill>
                  <a:schemeClr val="bg1"/>
                </a:solidFill>
                <a:latin typeface="HGP創英角ｺﾞｼｯｸUB" panose="020B0900000000000000" pitchFamily="50" charset="-128"/>
                <a:ea typeface="HGP創英角ｺﾞｼｯｸUB" panose="020B0900000000000000" pitchFamily="50" charset="-128"/>
              </a:rPr>
              <a:t>金戒光明寺</a:t>
            </a:r>
          </a:p>
        </p:txBody>
      </p:sp>
    </p:spTree>
    <p:extLst>
      <p:ext uri="{BB962C8B-B14F-4D97-AF65-F5344CB8AC3E}">
        <p14:creationId xmlns:p14="http://schemas.microsoft.com/office/powerpoint/2010/main" val="753870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EB23C090-6F8C-4F25-B1D7-043283DEC4F9}"/>
              </a:ext>
            </a:extLst>
          </p:cNvPr>
          <p:cNvSpPr>
            <a:spLocks noGrp="1"/>
          </p:cNvSpPr>
          <p:nvPr>
            <p:ph type="title"/>
          </p:nvPr>
        </p:nvSpPr>
        <p:spPr/>
        <p:txBody>
          <a:bodyPr/>
          <a:lstStyle/>
          <a:p>
            <a:endParaRPr lang="ja-JP" altLang="en-US"/>
          </a:p>
        </p:txBody>
      </p:sp>
      <p:sp>
        <p:nvSpPr>
          <p:cNvPr id="13" name="テキスト ボックス 12">
            <a:extLst>
              <a:ext uri="{FF2B5EF4-FFF2-40B4-BE49-F238E27FC236}">
                <a16:creationId xmlns:a16="http://schemas.microsoft.com/office/drawing/2014/main" id="{49284756-186E-4BCD-AB1F-C3354F37902F}"/>
              </a:ext>
            </a:extLst>
          </p:cNvPr>
          <p:cNvSpPr txBox="1"/>
          <p:nvPr/>
        </p:nvSpPr>
        <p:spPr>
          <a:xfrm>
            <a:off x="5508104" y="3234784"/>
            <a:ext cx="2209386" cy="1200329"/>
          </a:xfrm>
          <a:prstGeom prst="rect">
            <a:avLst/>
          </a:prstGeom>
          <a:noFill/>
          <a:ln w="47625">
            <a:solidFill>
              <a:srgbClr val="FF0000"/>
            </a:solidFill>
          </a:ln>
        </p:spPr>
        <p:txBody>
          <a:bodyPr wrap="square" rtlCol="0">
            <a:spAutoFit/>
          </a:bodyPr>
          <a:lstStyle/>
          <a:p>
            <a:pPr algn="ctr"/>
            <a:r>
              <a:rPr kumimoji="1" lang="ja-JP" altLang="en-US" sz="3600" b="1" dirty="0"/>
              <a:t>法然上人</a:t>
            </a:r>
            <a:endParaRPr kumimoji="1" lang="en-US" altLang="ja-JP" sz="3600" b="1" dirty="0"/>
          </a:p>
          <a:p>
            <a:pPr algn="ctr"/>
            <a:r>
              <a:rPr kumimoji="1" lang="ja-JP" altLang="en-US" sz="3600" b="1" dirty="0"/>
              <a:t>生誕の地</a:t>
            </a:r>
          </a:p>
        </p:txBody>
      </p:sp>
      <p:cxnSp>
        <p:nvCxnSpPr>
          <p:cNvPr id="16" name="直線矢印コネクタ 15">
            <a:extLst>
              <a:ext uri="{FF2B5EF4-FFF2-40B4-BE49-F238E27FC236}">
                <a16:creationId xmlns:a16="http://schemas.microsoft.com/office/drawing/2014/main" id="{BCFB2433-7713-4922-9569-2B0FAF45FAC2}"/>
              </a:ext>
            </a:extLst>
          </p:cNvPr>
          <p:cNvCxnSpPr>
            <a:cxnSpLocks/>
          </p:cNvCxnSpPr>
          <p:nvPr/>
        </p:nvCxnSpPr>
        <p:spPr>
          <a:xfrm flipH="1" flipV="1">
            <a:off x="2541389" y="3229292"/>
            <a:ext cx="2957714" cy="271716"/>
          </a:xfrm>
          <a:prstGeom prst="straightConnector1">
            <a:avLst/>
          </a:prstGeom>
          <a:ln w="47625"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コンテンツ プレースホルダー 5">
            <a:extLst>
              <a:ext uri="{FF2B5EF4-FFF2-40B4-BE49-F238E27FC236}">
                <a16:creationId xmlns:a16="http://schemas.microsoft.com/office/drawing/2014/main" id="{FBB1BFED-7534-A1F7-8567-2701D940AE2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43" y="0"/>
            <a:ext cx="9190145" cy="6858000"/>
          </a:xfr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コンテンツ プレースホルダー 3" descr="屋外, 建物, 道路, ストリート が含まれている画像&#10;&#10;自動的に生成された説明">
            <a:extLst>
              <a:ext uri="{FF2B5EF4-FFF2-40B4-BE49-F238E27FC236}">
                <a16:creationId xmlns:a16="http://schemas.microsoft.com/office/drawing/2014/main" id="{6811C669-3C20-4C31-B2FB-36C56AD5BEE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332" y="0"/>
            <a:ext cx="9302200" cy="6858000"/>
          </a:xfrm>
        </p:spPr>
      </p:pic>
      <p:sp>
        <p:nvSpPr>
          <p:cNvPr id="107522" name="Rectangle 2">
            <a:extLst>
              <a:ext uri="{FF2B5EF4-FFF2-40B4-BE49-F238E27FC236}">
                <a16:creationId xmlns:a16="http://schemas.microsoft.com/office/drawing/2014/main" id="{141CEC5E-0515-4433-9D5D-4160192951C8}"/>
              </a:ext>
            </a:extLst>
          </p:cNvPr>
          <p:cNvSpPr>
            <a:spLocks noGrp="1" noChangeArrowheads="1"/>
          </p:cNvSpPr>
          <p:nvPr>
            <p:ph type="title"/>
          </p:nvPr>
        </p:nvSpPr>
        <p:spPr>
          <a:xfrm>
            <a:off x="323528" y="6165303"/>
            <a:ext cx="3096344" cy="504057"/>
          </a:xfrm>
        </p:spPr>
        <p:txBody>
          <a:bodyPr>
            <a:normAutofit fontScale="90000"/>
          </a:bodyPr>
          <a:lstStyle/>
          <a:p>
            <a:pPr eaLnBrk="1" hangingPunct="1"/>
            <a:r>
              <a:rPr lang="ja-JP" altLang="en-US" sz="4800" b="1" dirty="0">
                <a:solidFill>
                  <a:schemeClr val="bg1"/>
                </a:solidFill>
                <a:ea typeface="ＤＦＰ中楷書体" charset="-128"/>
              </a:rPr>
              <a:t>金戒光明寺</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EA4E47F7-F49F-4BF7-808A-DCE21BC6D1A2}"/>
              </a:ext>
            </a:extLst>
          </p:cNvPr>
          <p:cNvSpPr>
            <a:spLocks noGrp="1" noChangeArrowheads="1"/>
          </p:cNvSpPr>
          <p:nvPr>
            <p:ph type="title"/>
          </p:nvPr>
        </p:nvSpPr>
        <p:spPr>
          <a:xfrm>
            <a:off x="1475656" y="6165304"/>
            <a:ext cx="6609928" cy="764704"/>
          </a:xfrm>
        </p:spPr>
        <p:txBody>
          <a:bodyPr>
            <a:normAutofit/>
          </a:bodyPr>
          <a:lstStyle/>
          <a:p>
            <a:pPr algn="ctr" eaLnBrk="1" hangingPunct="1"/>
            <a:r>
              <a:rPr lang="ja-JP" altLang="en-US" b="1" dirty="0">
                <a:solidFill>
                  <a:schemeClr val="tx1"/>
                </a:solidFill>
                <a:ea typeface="ＤＦＰ中楷書体" charset="-128"/>
              </a:rPr>
              <a:t>「一枚起請文」　金戒光明寺蔵　</a:t>
            </a:r>
          </a:p>
        </p:txBody>
      </p:sp>
      <p:pic>
        <p:nvPicPr>
          <p:cNvPr id="5" name="コンテンツ プレースホルダー 4" descr="文字の書かれた紙&#10;&#10;低い精度で自動的に生成された説明">
            <a:extLst>
              <a:ext uri="{FF2B5EF4-FFF2-40B4-BE49-F238E27FC236}">
                <a16:creationId xmlns:a16="http://schemas.microsoft.com/office/drawing/2014/main" id="{CFA7A987-F8A8-41EE-BA4E-29AEAFB2367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78" y="209266"/>
            <a:ext cx="9144000" cy="5955040"/>
          </a:xfrm>
        </p:spPr>
      </p:pic>
      <p:sp>
        <p:nvSpPr>
          <p:cNvPr id="8" name="タイトル 1">
            <a:extLst>
              <a:ext uri="{FF2B5EF4-FFF2-40B4-BE49-F238E27FC236}">
                <a16:creationId xmlns:a16="http://schemas.microsoft.com/office/drawing/2014/main" id="{9E702A4C-A9A9-45D9-B17F-F430CB6AFFB2}"/>
              </a:ext>
            </a:extLst>
          </p:cNvPr>
          <p:cNvSpPr txBox="1">
            <a:spLocks noChangeArrowheads="1"/>
          </p:cNvSpPr>
          <p:nvPr/>
        </p:nvSpPr>
        <p:spPr>
          <a:xfrm>
            <a:off x="11360" y="5816117"/>
            <a:ext cx="1584176" cy="337972"/>
          </a:xfrm>
          <a:prstGeom prst="rect">
            <a:avLst/>
          </a:prstGeom>
        </p:spPr>
        <p:txBody>
          <a:bodyPr vert="horz" lIns="91440" tIns="45720" rIns="91440" bIns="45720" rtlCol="0" anchor="b">
            <a:normAutofit fontScale="82500" lnSpcReduction="10000"/>
          </a:bodyPr>
          <a:lstStyle>
            <a:lvl1pPr algn="l" defTabSz="457200" rtl="0" eaLnBrk="1" latinLnBrk="0" hangingPunct="1">
              <a:spcBef>
                <a:spcPct val="0"/>
              </a:spcBef>
              <a:buNone/>
              <a:defRPr kumimoji="1" sz="54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auto">
              <a:spcAft>
                <a:spcPts val="0"/>
              </a:spcAft>
            </a:pPr>
            <a:r>
              <a:rPr lang="en-US" altLang="ja-JP" sz="1400" dirty="0">
                <a:solidFill>
                  <a:schemeClr val="bg1"/>
                </a:solidFill>
                <a:latin typeface="HGP創英角ｺﾞｼｯｸUB" panose="020B0900000000000000" pitchFamily="50" charset="-128"/>
                <a:ea typeface="HGP創英角ｺﾞｼｯｸUB" panose="020B0900000000000000" pitchFamily="50" charset="-128"/>
              </a:rPr>
              <a:t>©2021 </a:t>
            </a:r>
            <a:r>
              <a:rPr lang="ja-JP" altLang="en-US" sz="1400" dirty="0">
                <a:solidFill>
                  <a:schemeClr val="bg1"/>
                </a:solidFill>
                <a:latin typeface="HGP創英角ｺﾞｼｯｸUB" panose="020B0900000000000000" pitchFamily="50" charset="-128"/>
                <a:ea typeface="HGP創英角ｺﾞｼｯｸUB" panose="020B0900000000000000" pitchFamily="50" charset="-128"/>
              </a:rPr>
              <a:t>金戒光明寺</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縦書きテキスト プレースホルダー 5">
            <a:extLst>
              <a:ext uri="{FF2B5EF4-FFF2-40B4-BE49-F238E27FC236}">
                <a16:creationId xmlns:a16="http://schemas.microsoft.com/office/drawing/2014/main" id="{15EA02DB-3DE9-4AB4-8391-1033CAEBB858}"/>
              </a:ext>
            </a:extLst>
          </p:cNvPr>
          <p:cNvSpPr>
            <a:spLocks noGrp="1"/>
          </p:cNvSpPr>
          <p:nvPr>
            <p:ph type="body" orient="vert" idx="1"/>
          </p:nvPr>
        </p:nvSpPr>
        <p:spPr>
          <a:xfrm>
            <a:off x="32328" y="228697"/>
            <a:ext cx="8820472" cy="6624735"/>
          </a:xfrm>
        </p:spPr>
        <p:txBody>
          <a:bodyPr rtlCol="0">
            <a:normAutofit lnSpcReduction="10000"/>
          </a:bodyPr>
          <a:lstStyle/>
          <a:p>
            <a:pPr marL="0" indent="0" eaLnBrk="1" fontAlgn="auto" hangingPunct="1">
              <a:spcAft>
                <a:spcPts val="0"/>
              </a:spcAft>
              <a:buFont typeface="Arial" panose="020B0604020202020204" pitchFamily="34" charset="0"/>
              <a:buNone/>
              <a:defRPr/>
            </a:pPr>
            <a:r>
              <a:rPr lang="ja-JP" altLang="en-US" sz="2800" dirty="0">
                <a:latin typeface="HGP教科書体" panose="02020600000000000000" pitchFamily="18" charset="-128"/>
                <a:ea typeface="HGP教科書体" panose="02020600000000000000" pitchFamily="18" charset="-128"/>
              </a:rPr>
              <a:t>唐土我朝に、もろもろの智者達の、沙汰し申さるる観念の念にもあらず。また学問をして念のこころを悟りて申す念仏にもあらず。ただ往生極楽のためには、南無阿弥陀仏と申して、うたがいなく往生するぞと思い取りて申す外には別の仔細候わず。ただし三心四修と申すことの候うは、皆決定して南無阿弥陀仏にて往生するぞと思ううちにこもり候うなり。この外に奥ふかき事を存ぜば、二尊のあわれみにはづれ、本願にもれ候うべし。念仏を信ぜん人は、たとい一代の法をよくよく学すとも、一文不知の愚鈍の身になして、尼入道の無智のともがらに同うして、智者のふるまいをせずしてただ一向に念仏すべし。</a:t>
            </a:r>
          </a:p>
          <a:p>
            <a:pPr marL="0" indent="0" eaLnBrk="1" fontAlgn="auto" hangingPunct="1">
              <a:spcAft>
                <a:spcPts val="0"/>
              </a:spcAft>
              <a:buFont typeface="Arial" panose="020B0604020202020204" pitchFamily="34" charset="0"/>
              <a:buNone/>
              <a:defRPr/>
            </a:pPr>
            <a:r>
              <a:rPr lang="ja-JP" altLang="en-US" sz="2800" dirty="0">
                <a:latin typeface="HGP教科書体" panose="02020600000000000000" pitchFamily="18" charset="-128"/>
                <a:ea typeface="HGP教科書体" panose="02020600000000000000" pitchFamily="18" charset="-128"/>
              </a:rPr>
              <a:t>証のために両手印をもってす。</a:t>
            </a:r>
            <a:endParaRPr lang="en-US" altLang="ja-JP" sz="2800" dirty="0">
              <a:latin typeface="HGP教科書体" panose="02020600000000000000" pitchFamily="18" charset="-128"/>
              <a:ea typeface="HGP教科書体" panose="02020600000000000000" pitchFamily="18" charset="-128"/>
            </a:endParaRPr>
          </a:p>
          <a:p>
            <a:pPr marL="0" indent="0" eaLnBrk="1" fontAlgn="auto" hangingPunct="1">
              <a:spcAft>
                <a:spcPts val="0"/>
              </a:spcAft>
              <a:buFont typeface="Arial" panose="020B0604020202020204" pitchFamily="34" charset="0"/>
              <a:buNone/>
              <a:defRPr/>
            </a:pPr>
            <a:r>
              <a:rPr lang="ja-JP" altLang="en-US" sz="2800" dirty="0">
                <a:latin typeface="HGP教科書体" panose="02020600000000000000" pitchFamily="18" charset="-128"/>
                <a:ea typeface="HGP教科書体" panose="02020600000000000000" pitchFamily="18" charset="-128"/>
              </a:rPr>
              <a:t>浄土宗の安心起行この一紙に至極せり。   源空が所存、この外に全く別義を存ぜず、滅後の邪義をふせがんがために所存をしるし畢んぬ。</a:t>
            </a:r>
          </a:p>
          <a:p>
            <a:pPr marL="0" indent="0" eaLnBrk="1" fontAlgn="auto" hangingPunct="1">
              <a:spcAft>
                <a:spcPts val="0"/>
              </a:spcAft>
              <a:buFont typeface="Arial" panose="020B0604020202020204" pitchFamily="34" charset="0"/>
              <a:buNone/>
              <a:defRPr/>
            </a:pPr>
            <a:r>
              <a:rPr lang="ja-JP" altLang="en-US" sz="2800" dirty="0">
                <a:latin typeface="HGP教科書体" panose="02020600000000000000" pitchFamily="18" charset="-128"/>
                <a:ea typeface="HGP教科書体" panose="02020600000000000000" pitchFamily="18" charset="-128"/>
              </a:rPr>
              <a:t>建暦二年正月二十三日　　　大師在御判</a:t>
            </a:r>
            <a:endParaRPr lang="en-US" altLang="ja-JP" sz="2800" dirty="0">
              <a:latin typeface="HGP教科書体" panose="02020600000000000000" pitchFamily="18" charset="-128"/>
              <a:ea typeface="HGP教科書体" panose="02020600000000000000" pitchFamily="18" charset="-128"/>
            </a:endParaRPr>
          </a:p>
          <a:p>
            <a:pPr eaLnBrk="1" fontAlgn="auto" hangingPunct="1">
              <a:spcAft>
                <a:spcPts val="0"/>
              </a:spcAft>
              <a:defRPr/>
            </a:pPr>
            <a:endParaRPr lang="ja-JP" altLang="en-US" sz="280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タイトル 1">
            <a:extLst>
              <a:ext uri="{FF2B5EF4-FFF2-40B4-BE49-F238E27FC236}">
                <a16:creationId xmlns:a16="http://schemas.microsoft.com/office/drawing/2014/main" id="{F7A8AF83-0F93-4364-BAD2-41A0B2041567}"/>
              </a:ext>
            </a:extLst>
          </p:cNvPr>
          <p:cNvSpPr txBox="1">
            <a:spLocks/>
          </p:cNvSpPr>
          <p:nvPr/>
        </p:nvSpPr>
        <p:spPr>
          <a:xfrm>
            <a:off x="179512" y="260648"/>
            <a:ext cx="8712968" cy="6408712"/>
          </a:xfrm>
          <a:prstGeom prst="rect">
            <a:avLst/>
          </a:prstGeom>
        </p:spPr>
        <p:txBody>
          <a:bodyPr vert="horz" lIns="91440" tIns="45720" rIns="91440" bIns="45720" rtlCol="0" anchor="b">
            <a:normAutofit/>
          </a:bodyPr>
          <a:lstStyle>
            <a:lvl1pPr algn="l" defTabSz="457200" rtl="0" eaLnBrk="1" latinLnBrk="0" hangingPunct="1">
              <a:spcBef>
                <a:spcPct val="0"/>
              </a:spcBef>
              <a:buNone/>
              <a:defRPr kumimoji="1" sz="54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1" lang="ja-JP" altLang="en-US" sz="4200" b="0" i="0" u="none" strike="noStrike" kern="1200" cap="none" spc="0" normalizeH="0" baseline="0" noProof="0" dirty="0">
              <a:ln>
                <a:noFill/>
              </a:ln>
              <a:solidFill>
                <a:prstClr val="black">
                  <a:lumMod val="85000"/>
                  <a:lumOff val="15000"/>
                </a:prstClr>
              </a:solidFill>
              <a:effectLst/>
              <a:uLnTx/>
              <a:uFillTx/>
              <a:latin typeface="HGP創英角ｺﾞｼｯｸUB" panose="020B0900000000000000" pitchFamily="50" charset="-128"/>
              <a:ea typeface="HGP創英角ｺﾞｼｯｸUB" panose="020B0900000000000000" pitchFamily="50" charset="-128"/>
              <a:cs typeface="+mj-cs"/>
            </a:endParaRPr>
          </a:p>
        </p:txBody>
      </p:sp>
      <p:graphicFrame>
        <p:nvGraphicFramePr>
          <p:cNvPr id="12" name="オブジェクト 11">
            <a:extLst>
              <a:ext uri="{FF2B5EF4-FFF2-40B4-BE49-F238E27FC236}">
                <a16:creationId xmlns:a16="http://schemas.microsoft.com/office/drawing/2014/main" id="{BC832C19-D2C5-48DA-AF69-CF8C61746784}"/>
              </a:ext>
            </a:extLst>
          </p:cNvPr>
          <p:cNvGraphicFramePr>
            <a:graphicFrameLocks noChangeAspect="1"/>
          </p:cNvGraphicFramePr>
          <p:nvPr>
            <p:extLst>
              <p:ext uri="{D42A27DB-BD31-4B8C-83A1-F6EECF244321}">
                <p14:modId xmlns:p14="http://schemas.microsoft.com/office/powerpoint/2010/main" val="1655995159"/>
              </p:ext>
            </p:extLst>
          </p:nvPr>
        </p:nvGraphicFramePr>
        <p:xfrm>
          <a:off x="179512" y="342637"/>
          <a:ext cx="8818486" cy="6172726"/>
        </p:xfrm>
        <a:graphic>
          <a:graphicData uri="http://schemas.openxmlformats.org/presentationml/2006/ole">
            <mc:AlternateContent xmlns:mc="http://schemas.openxmlformats.org/markup-compatibility/2006">
              <mc:Choice xmlns:v="urn:schemas-microsoft-com:vml" Requires="v">
                <p:oleObj name="Document" r:id="rId3" imgW="8458764" imgH="6112749" progId="Word.Document.12">
                  <p:embed/>
                </p:oleObj>
              </mc:Choice>
              <mc:Fallback>
                <p:oleObj name="Document" r:id="rId3" imgW="8458764" imgH="6112749" progId="Word.Document.12">
                  <p:embed/>
                  <p:pic>
                    <p:nvPicPr>
                      <p:cNvPr id="0" name=""/>
                      <p:cNvPicPr/>
                      <p:nvPr/>
                    </p:nvPicPr>
                    <p:blipFill>
                      <a:blip r:embed="rId4"/>
                      <a:stretch>
                        <a:fillRect/>
                      </a:stretch>
                    </p:blipFill>
                    <p:spPr>
                      <a:xfrm>
                        <a:off x="179512" y="342637"/>
                        <a:ext cx="8818486" cy="6172726"/>
                      </a:xfrm>
                      <a:prstGeom prst="rect">
                        <a:avLst/>
                      </a:prstGeom>
                    </p:spPr>
                  </p:pic>
                </p:oleObj>
              </mc:Fallback>
            </mc:AlternateContent>
          </a:graphicData>
        </a:graphic>
      </p:graphicFrame>
    </p:spTree>
    <p:extLst>
      <p:ext uri="{BB962C8B-B14F-4D97-AF65-F5344CB8AC3E}">
        <p14:creationId xmlns:p14="http://schemas.microsoft.com/office/powerpoint/2010/main" val="12622526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タイトル 1">
            <a:extLst>
              <a:ext uri="{FF2B5EF4-FFF2-40B4-BE49-F238E27FC236}">
                <a16:creationId xmlns:a16="http://schemas.microsoft.com/office/drawing/2014/main" id="{F7A8AF83-0F93-4364-BAD2-41A0B2041567}"/>
              </a:ext>
            </a:extLst>
          </p:cNvPr>
          <p:cNvSpPr txBox="1">
            <a:spLocks/>
          </p:cNvSpPr>
          <p:nvPr/>
        </p:nvSpPr>
        <p:spPr>
          <a:xfrm>
            <a:off x="179512" y="260648"/>
            <a:ext cx="8712968" cy="6408712"/>
          </a:xfrm>
          <a:prstGeom prst="rect">
            <a:avLst/>
          </a:prstGeom>
        </p:spPr>
        <p:txBody>
          <a:bodyPr vert="horz" lIns="91440" tIns="45720" rIns="91440" bIns="45720" rtlCol="0" anchor="b">
            <a:normAutofit/>
          </a:bodyPr>
          <a:lstStyle>
            <a:lvl1pPr algn="l" defTabSz="457200" rtl="0" eaLnBrk="1" latinLnBrk="0" hangingPunct="1">
              <a:spcBef>
                <a:spcPct val="0"/>
              </a:spcBef>
              <a:buNone/>
              <a:defRPr kumimoji="1" sz="54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1" lang="ja-JP" altLang="en-US" sz="4200" b="0" i="0" u="none" strike="noStrike" kern="1200" cap="none" spc="0" normalizeH="0" baseline="0" noProof="0" dirty="0">
              <a:ln>
                <a:noFill/>
              </a:ln>
              <a:solidFill>
                <a:prstClr val="black">
                  <a:lumMod val="85000"/>
                  <a:lumOff val="15000"/>
                </a:prstClr>
              </a:solidFill>
              <a:effectLst/>
              <a:uLnTx/>
              <a:uFillTx/>
              <a:latin typeface="HGP創英角ｺﾞｼｯｸUB" panose="020B0900000000000000" pitchFamily="50" charset="-128"/>
              <a:ea typeface="HGP創英角ｺﾞｼｯｸUB" panose="020B0900000000000000" pitchFamily="50" charset="-128"/>
              <a:cs typeface="+mj-cs"/>
            </a:endParaRPr>
          </a:p>
        </p:txBody>
      </p:sp>
      <p:graphicFrame>
        <p:nvGraphicFramePr>
          <p:cNvPr id="2" name="オブジェクト 1">
            <a:extLst>
              <a:ext uri="{FF2B5EF4-FFF2-40B4-BE49-F238E27FC236}">
                <a16:creationId xmlns:a16="http://schemas.microsoft.com/office/drawing/2014/main" id="{CBD7891D-1EBB-4BAA-BE63-061472193C31}"/>
              </a:ext>
            </a:extLst>
          </p:cNvPr>
          <p:cNvGraphicFramePr>
            <a:graphicFrameLocks noChangeAspect="1"/>
          </p:cNvGraphicFramePr>
          <p:nvPr>
            <p:extLst>
              <p:ext uri="{D42A27DB-BD31-4B8C-83A1-F6EECF244321}">
                <p14:modId xmlns:p14="http://schemas.microsoft.com/office/powerpoint/2010/main" val="3442016769"/>
              </p:ext>
            </p:extLst>
          </p:nvPr>
        </p:nvGraphicFramePr>
        <p:xfrm>
          <a:off x="251520" y="343684"/>
          <a:ext cx="8534850" cy="6170632"/>
        </p:xfrm>
        <a:graphic>
          <a:graphicData uri="http://schemas.openxmlformats.org/presentationml/2006/ole">
            <mc:AlternateContent xmlns:mc="http://schemas.openxmlformats.org/markup-compatibility/2006">
              <mc:Choice xmlns:v="urn:schemas-microsoft-com:vml" Requires="v">
                <p:oleObj name="Document" r:id="rId3" imgW="9311367" imgH="6112749" progId="Word.Document.12">
                  <p:embed/>
                </p:oleObj>
              </mc:Choice>
              <mc:Fallback>
                <p:oleObj name="Document" r:id="rId3" imgW="9311367" imgH="6112749" progId="Word.Document.12">
                  <p:embed/>
                  <p:pic>
                    <p:nvPicPr>
                      <p:cNvPr id="0" name=""/>
                      <p:cNvPicPr/>
                      <p:nvPr/>
                    </p:nvPicPr>
                    <p:blipFill>
                      <a:blip r:embed="rId4"/>
                      <a:stretch>
                        <a:fillRect/>
                      </a:stretch>
                    </p:blipFill>
                    <p:spPr>
                      <a:xfrm>
                        <a:off x="251520" y="343684"/>
                        <a:ext cx="8534850" cy="6170632"/>
                      </a:xfrm>
                      <a:prstGeom prst="rect">
                        <a:avLst/>
                      </a:prstGeom>
                    </p:spPr>
                  </p:pic>
                </p:oleObj>
              </mc:Fallback>
            </mc:AlternateContent>
          </a:graphicData>
        </a:graphic>
      </p:graphicFrame>
    </p:spTree>
    <p:extLst>
      <p:ext uri="{BB962C8B-B14F-4D97-AF65-F5344CB8AC3E}">
        <p14:creationId xmlns:p14="http://schemas.microsoft.com/office/powerpoint/2010/main" val="31444506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タイトル 1">
            <a:extLst>
              <a:ext uri="{FF2B5EF4-FFF2-40B4-BE49-F238E27FC236}">
                <a16:creationId xmlns:a16="http://schemas.microsoft.com/office/drawing/2014/main" id="{F7A8AF83-0F93-4364-BAD2-41A0B2041567}"/>
              </a:ext>
            </a:extLst>
          </p:cNvPr>
          <p:cNvSpPr txBox="1">
            <a:spLocks/>
          </p:cNvSpPr>
          <p:nvPr/>
        </p:nvSpPr>
        <p:spPr>
          <a:xfrm>
            <a:off x="179512" y="260648"/>
            <a:ext cx="8712968" cy="6408712"/>
          </a:xfrm>
          <a:prstGeom prst="rect">
            <a:avLst/>
          </a:prstGeom>
        </p:spPr>
        <p:txBody>
          <a:bodyPr vert="horz" lIns="91440" tIns="45720" rIns="91440" bIns="45720" rtlCol="0" anchor="b">
            <a:normAutofit/>
          </a:bodyPr>
          <a:lstStyle>
            <a:lvl1pPr algn="l" defTabSz="457200" rtl="0" eaLnBrk="1" latinLnBrk="0" hangingPunct="1">
              <a:spcBef>
                <a:spcPct val="0"/>
              </a:spcBef>
              <a:buNone/>
              <a:defRPr kumimoji="1" sz="54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1" lang="ja-JP" altLang="en-US" sz="4200" b="0" i="0" u="none" strike="noStrike" kern="1200" cap="none" spc="0" normalizeH="0" baseline="0" noProof="0" dirty="0">
              <a:ln>
                <a:noFill/>
              </a:ln>
              <a:solidFill>
                <a:prstClr val="black">
                  <a:lumMod val="85000"/>
                  <a:lumOff val="15000"/>
                </a:prstClr>
              </a:solidFill>
              <a:effectLst/>
              <a:uLnTx/>
              <a:uFillTx/>
              <a:latin typeface="HGP創英角ｺﾞｼｯｸUB" panose="020B0900000000000000" pitchFamily="50" charset="-128"/>
              <a:ea typeface="HGP創英角ｺﾞｼｯｸUB" panose="020B0900000000000000" pitchFamily="50" charset="-128"/>
              <a:cs typeface="+mj-cs"/>
            </a:endParaRPr>
          </a:p>
        </p:txBody>
      </p:sp>
      <p:graphicFrame>
        <p:nvGraphicFramePr>
          <p:cNvPr id="5" name="オブジェクト 4">
            <a:extLst>
              <a:ext uri="{FF2B5EF4-FFF2-40B4-BE49-F238E27FC236}">
                <a16:creationId xmlns:a16="http://schemas.microsoft.com/office/drawing/2014/main" id="{3E43D90F-15FC-4EE4-8F9C-07ED2C943A23}"/>
              </a:ext>
            </a:extLst>
          </p:cNvPr>
          <p:cNvGraphicFramePr>
            <a:graphicFrameLocks noChangeAspect="1"/>
          </p:cNvGraphicFramePr>
          <p:nvPr>
            <p:extLst>
              <p:ext uri="{D42A27DB-BD31-4B8C-83A1-F6EECF244321}">
                <p14:modId xmlns:p14="http://schemas.microsoft.com/office/powerpoint/2010/main" val="1964518247"/>
              </p:ext>
            </p:extLst>
          </p:nvPr>
        </p:nvGraphicFramePr>
        <p:xfrm>
          <a:off x="827860" y="360040"/>
          <a:ext cx="8050140" cy="6237312"/>
        </p:xfrm>
        <a:graphic>
          <a:graphicData uri="http://schemas.openxmlformats.org/presentationml/2006/ole">
            <mc:AlternateContent xmlns:mc="http://schemas.openxmlformats.org/markup-compatibility/2006">
              <mc:Choice xmlns:v="urn:schemas-microsoft-com:vml" Requires="v">
                <p:oleObj name="Document" r:id="rId3" imgW="6992069" imgH="6292536" progId="Word.Document.12">
                  <p:embed/>
                </p:oleObj>
              </mc:Choice>
              <mc:Fallback>
                <p:oleObj name="Document" r:id="rId3" imgW="6992069" imgH="6292536" progId="Word.Document.12">
                  <p:embed/>
                  <p:pic>
                    <p:nvPicPr>
                      <p:cNvPr id="0" name=""/>
                      <p:cNvPicPr/>
                      <p:nvPr/>
                    </p:nvPicPr>
                    <p:blipFill>
                      <a:blip r:embed="rId4"/>
                      <a:stretch>
                        <a:fillRect/>
                      </a:stretch>
                    </p:blipFill>
                    <p:spPr>
                      <a:xfrm>
                        <a:off x="827860" y="360040"/>
                        <a:ext cx="8050140" cy="6237312"/>
                      </a:xfrm>
                      <a:prstGeom prst="rect">
                        <a:avLst/>
                      </a:prstGeom>
                    </p:spPr>
                  </p:pic>
                </p:oleObj>
              </mc:Fallback>
            </mc:AlternateContent>
          </a:graphicData>
        </a:graphic>
      </p:graphicFrame>
    </p:spTree>
    <p:extLst>
      <p:ext uri="{BB962C8B-B14F-4D97-AF65-F5344CB8AC3E}">
        <p14:creationId xmlns:p14="http://schemas.microsoft.com/office/powerpoint/2010/main" val="10580990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図 4" descr="ダイアグラム&#10;&#10;自動的に生成された説明">
            <a:extLst>
              <a:ext uri="{FF2B5EF4-FFF2-40B4-BE49-F238E27FC236}">
                <a16:creationId xmlns:a16="http://schemas.microsoft.com/office/drawing/2014/main" id="{CF338BF0-1173-4D86-9CB0-FBDC805A27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712" y="37914"/>
            <a:ext cx="4608512" cy="6820086"/>
          </a:xfrm>
          <a:prstGeom prst="rect">
            <a:avLst/>
          </a:prstGeom>
        </p:spPr>
      </p:pic>
      <p:sp>
        <p:nvSpPr>
          <p:cNvPr id="8" name="タイトル 1">
            <a:extLst>
              <a:ext uri="{FF2B5EF4-FFF2-40B4-BE49-F238E27FC236}">
                <a16:creationId xmlns:a16="http://schemas.microsoft.com/office/drawing/2014/main" id="{5D1DC830-5AE3-40F4-BF9D-E5B4F8B3EF01}"/>
              </a:ext>
            </a:extLst>
          </p:cNvPr>
          <p:cNvSpPr txBox="1">
            <a:spLocks noChangeArrowheads="1"/>
          </p:cNvSpPr>
          <p:nvPr/>
        </p:nvSpPr>
        <p:spPr>
          <a:xfrm>
            <a:off x="5148064" y="6473690"/>
            <a:ext cx="1584176" cy="337972"/>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kumimoji="1" sz="54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auto">
              <a:spcAft>
                <a:spcPts val="0"/>
              </a:spcAft>
            </a:pPr>
            <a:r>
              <a:rPr lang="en-US" altLang="ja-JP" sz="1400" dirty="0">
                <a:solidFill>
                  <a:schemeClr val="bg1"/>
                </a:solidFill>
                <a:latin typeface="HGP創英角ｺﾞｼｯｸUB" panose="020B0900000000000000" pitchFamily="50" charset="-128"/>
                <a:ea typeface="HGP創英角ｺﾞｼｯｸUB" panose="020B0900000000000000" pitchFamily="50" charset="-128"/>
              </a:rPr>
              <a:t>©2021 </a:t>
            </a:r>
            <a:r>
              <a:rPr lang="ja-JP" altLang="en-US" sz="1400" dirty="0">
                <a:solidFill>
                  <a:schemeClr val="bg1"/>
                </a:solidFill>
                <a:latin typeface="HGP創英角ｺﾞｼｯｸUB" panose="020B0900000000000000" pitchFamily="50" charset="-128"/>
                <a:ea typeface="HGP創英角ｺﾞｼｯｸUB" panose="020B0900000000000000" pitchFamily="50" charset="-128"/>
              </a:rPr>
              <a:t>最勝院</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タイトル 1">
            <a:extLst>
              <a:ext uri="{FF2B5EF4-FFF2-40B4-BE49-F238E27FC236}">
                <a16:creationId xmlns:a16="http://schemas.microsoft.com/office/drawing/2014/main" id="{F7A8AF83-0F93-4364-BAD2-41A0B2041567}"/>
              </a:ext>
            </a:extLst>
          </p:cNvPr>
          <p:cNvSpPr txBox="1">
            <a:spLocks/>
          </p:cNvSpPr>
          <p:nvPr/>
        </p:nvSpPr>
        <p:spPr>
          <a:xfrm>
            <a:off x="395536" y="1844824"/>
            <a:ext cx="8352928" cy="1872208"/>
          </a:xfrm>
          <a:prstGeom prst="rect">
            <a:avLst/>
          </a:prstGeom>
        </p:spPr>
        <p:txBody>
          <a:bodyPr vert="horz" lIns="91440" tIns="45720" rIns="91440" bIns="45720" rtlCol="0" anchor="b">
            <a:normAutofit lnSpcReduction="10000"/>
          </a:bodyPr>
          <a:lstStyle>
            <a:lvl1pPr algn="l" defTabSz="457200" rtl="0" eaLnBrk="1" latinLnBrk="0" hangingPunct="1">
              <a:spcBef>
                <a:spcPct val="0"/>
              </a:spcBef>
              <a:buNone/>
              <a:defRPr kumimoji="1" sz="54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ja-JP" altLang="en-US" sz="3200" dirty="0">
                <a:solidFill>
                  <a:prstClr val="black">
                    <a:lumMod val="85000"/>
                    <a:lumOff val="15000"/>
                  </a:prstClr>
                </a:solidFill>
                <a:latin typeface="HGP創英角ｺﾞｼｯｸUB" panose="020B0900000000000000" pitchFamily="50" charset="-128"/>
                <a:ea typeface="HGP創英角ｺﾞｼｯｸUB" panose="020B0900000000000000" pitchFamily="50" charset="-128"/>
              </a:rPr>
              <a:t>制作</a:t>
            </a:r>
            <a:endParaRPr lang="en-US" altLang="ja-JP" sz="3200" dirty="0">
              <a:solidFill>
                <a:prstClr val="black">
                  <a:lumMod val="85000"/>
                  <a:lumOff val="15000"/>
                </a:prstClr>
              </a:solidFill>
              <a:latin typeface="HGP創英角ｺﾞｼｯｸUB" panose="020B0900000000000000" pitchFamily="50" charset="-128"/>
              <a:ea typeface="HGP創英角ｺﾞｼｯｸUB" panose="020B0900000000000000" pitchFamily="50" charset="-128"/>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ja-JP" altLang="en-US" sz="3200" dirty="0">
                <a:solidFill>
                  <a:prstClr val="black">
                    <a:lumMod val="85000"/>
                    <a:lumOff val="15000"/>
                  </a:prstClr>
                </a:solidFill>
                <a:latin typeface="HGP創英角ｺﾞｼｯｸUB" panose="020B0900000000000000" pitchFamily="50" charset="-128"/>
                <a:ea typeface="HGP創英角ｺﾞｼｯｸUB" panose="020B0900000000000000" pitchFamily="50" charset="-128"/>
              </a:rPr>
              <a:t>浄土宗総合研究所</a:t>
            </a:r>
            <a:br>
              <a:rPr kumimoji="1" lang="zh-TW" altLang="en-US" sz="3200" b="0" i="0" u="none" strike="noStrike" kern="1200" cap="none" spc="0" normalizeH="0" baseline="0" noProof="0" dirty="0">
                <a:ln>
                  <a:noFill/>
                </a:ln>
                <a:solidFill>
                  <a:prstClr val="black">
                    <a:lumMod val="85000"/>
                    <a:lumOff val="15000"/>
                  </a:prstClr>
                </a:solidFill>
                <a:effectLst/>
                <a:uLnTx/>
                <a:uFillTx/>
                <a:latin typeface="HGP創英角ｺﾞｼｯｸUB" panose="020B0900000000000000" pitchFamily="50" charset="-128"/>
                <a:ea typeface="HGP創英角ｺﾞｼｯｸUB" panose="020B0900000000000000" pitchFamily="50" charset="-128"/>
                <a:cs typeface="+mj-cs"/>
              </a:rPr>
            </a:br>
            <a:r>
              <a:rPr lang="ja-JP" altLang="en-US" sz="3200" dirty="0">
                <a:solidFill>
                  <a:prstClr val="black">
                    <a:lumMod val="85000"/>
                    <a:lumOff val="15000"/>
                  </a:prstClr>
                </a:solidFill>
                <a:latin typeface="HGP創英角ｺﾞｼｯｸUB" panose="020B0900000000000000" pitchFamily="50" charset="-128"/>
                <a:ea typeface="HGP創英角ｺﾞｼｯｸUB" panose="020B0900000000000000" pitchFamily="50" charset="-128"/>
              </a:rPr>
              <a:t>次世代継承に関する研究班</a:t>
            </a:r>
            <a:endParaRPr lang="en-US" altLang="ja-JP" sz="3200" dirty="0">
              <a:solidFill>
                <a:prstClr val="black">
                  <a:lumMod val="85000"/>
                  <a:lumOff val="15000"/>
                </a:prstClr>
              </a:solidFill>
              <a:latin typeface="HGP創英角ｺﾞｼｯｸUB" panose="020B0900000000000000" pitchFamily="50" charset="-128"/>
              <a:ea typeface="HGP創英角ｺﾞｼｯｸUB" panose="020B0900000000000000" pitchFamily="50" charset="-128"/>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lumMod val="85000"/>
                  <a:lumOff val="15000"/>
                </a:prstClr>
              </a:solidFill>
              <a:effectLst/>
              <a:uLnTx/>
              <a:uFillTx/>
              <a:latin typeface="HGP創英角ｺﾞｼｯｸUB" panose="020B0900000000000000" pitchFamily="50" charset="-128"/>
              <a:ea typeface="HGP創英角ｺﾞｼｯｸUB" panose="020B0900000000000000" pitchFamily="50" charset="-128"/>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HGP創英角ｺﾞｼｯｸUB" panose="020B0900000000000000" pitchFamily="50" charset="-128"/>
                <a:ea typeface="HGP創英角ｺﾞｼｯｸUB" panose="020B0900000000000000" pitchFamily="50" charset="-128"/>
                <a:cs typeface="+mj-cs"/>
              </a:rPr>
              <a:t>　（令和２・３年度研究成果）</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1" lang="ja-JP" altLang="en-US" sz="3200" b="0" i="0" u="none" strike="noStrike" kern="1200" cap="none" spc="0" normalizeH="0" baseline="0" noProof="0" dirty="0">
              <a:ln>
                <a:noFill/>
              </a:ln>
              <a:solidFill>
                <a:prstClr val="black">
                  <a:lumMod val="85000"/>
                  <a:lumOff val="15000"/>
                </a:prstClr>
              </a:solidFill>
              <a:effectLst/>
              <a:uLnTx/>
              <a:uFillTx/>
              <a:latin typeface="HGP創英角ｺﾞｼｯｸUB" panose="020B0900000000000000" pitchFamily="50" charset="-128"/>
              <a:ea typeface="HGP創英角ｺﾞｼｯｸUB" panose="020B0900000000000000" pitchFamily="50" charset="-128"/>
              <a:cs typeface="+mj-cs"/>
            </a:endParaRPr>
          </a:p>
        </p:txBody>
      </p:sp>
      <p:sp>
        <p:nvSpPr>
          <p:cNvPr id="3" name="テキスト ボックス 2">
            <a:extLst>
              <a:ext uri="{FF2B5EF4-FFF2-40B4-BE49-F238E27FC236}">
                <a16:creationId xmlns:a16="http://schemas.microsoft.com/office/drawing/2014/main" id="{D593B5E0-A6F8-4A04-892E-F37C277D0928}"/>
              </a:ext>
            </a:extLst>
          </p:cNvPr>
          <p:cNvSpPr txBox="1"/>
          <p:nvPr/>
        </p:nvSpPr>
        <p:spPr>
          <a:xfrm>
            <a:off x="5508104" y="3717032"/>
            <a:ext cx="3440201" cy="369332"/>
          </a:xfrm>
          <a:prstGeom prst="rect">
            <a:avLst/>
          </a:prstGeom>
          <a:noFill/>
        </p:spPr>
        <p:txBody>
          <a:bodyPr wrap="square" rtlCol="0">
            <a:spAutoFit/>
          </a:bodyPr>
          <a:lstStyle/>
          <a:p>
            <a:r>
              <a:rPr kumimoji="1" lang="ja-JP" altLang="en-US" sz="1800" dirty="0">
                <a:latin typeface="HGPｺﾞｼｯｸE" panose="020B0900000000000000" pitchFamily="50" charset="-128"/>
                <a:ea typeface="HGPｺﾞｼｯｸE" panose="020B0900000000000000" pitchFamily="50" charset="-128"/>
              </a:rPr>
              <a:t>制作担当：和田典善</a:t>
            </a:r>
          </a:p>
        </p:txBody>
      </p:sp>
      <p:sp>
        <p:nvSpPr>
          <p:cNvPr id="4" name="テキスト ボックス 3">
            <a:extLst>
              <a:ext uri="{FF2B5EF4-FFF2-40B4-BE49-F238E27FC236}">
                <a16:creationId xmlns:a16="http://schemas.microsoft.com/office/drawing/2014/main" id="{339CDE3A-7A16-4ACC-8326-3BAC7DB961B3}"/>
              </a:ext>
            </a:extLst>
          </p:cNvPr>
          <p:cNvSpPr txBox="1"/>
          <p:nvPr/>
        </p:nvSpPr>
        <p:spPr>
          <a:xfrm>
            <a:off x="3829067" y="6027094"/>
            <a:ext cx="4896544" cy="369332"/>
          </a:xfrm>
          <a:prstGeom prst="rect">
            <a:avLst/>
          </a:prstGeom>
          <a:noFill/>
        </p:spPr>
        <p:txBody>
          <a:bodyPr wrap="square" rtlCol="0">
            <a:spAutoFit/>
          </a:bodyPr>
          <a:lstStyle/>
          <a:p>
            <a:r>
              <a:rPr kumimoji="1" lang="ja-JP" altLang="en-US" sz="1800" dirty="0">
                <a:latin typeface="HGPｺﾞｼｯｸE" panose="020B0900000000000000" pitchFamily="50" charset="-128"/>
                <a:ea typeface="HGPｺﾞｼｯｸE" panose="020B0900000000000000" pitchFamily="50" charset="-128"/>
              </a:rPr>
              <a:t>＊本資料の無断での複製および転載を禁じます</a:t>
            </a:r>
          </a:p>
        </p:txBody>
      </p:sp>
    </p:spTree>
    <p:extLst>
      <p:ext uri="{BB962C8B-B14F-4D97-AF65-F5344CB8AC3E}">
        <p14:creationId xmlns:p14="http://schemas.microsoft.com/office/powerpoint/2010/main" val="323368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図 2" descr="古い, 猫 が含まれている画像&#10;&#10;自動的に生成された説明">
            <a:extLst>
              <a:ext uri="{FF2B5EF4-FFF2-40B4-BE49-F238E27FC236}">
                <a16:creationId xmlns:a16="http://schemas.microsoft.com/office/drawing/2014/main" id="{57FA3ED0-4911-4F79-94D4-B34034171B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48" y="-15649"/>
            <a:ext cx="9155701" cy="6873649"/>
          </a:xfrm>
          <a:prstGeom prst="rect">
            <a:avLst/>
          </a:prstGeom>
        </p:spPr>
      </p:pic>
      <p:sp>
        <p:nvSpPr>
          <p:cNvPr id="6" name="タイトル 1">
            <a:extLst>
              <a:ext uri="{FF2B5EF4-FFF2-40B4-BE49-F238E27FC236}">
                <a16:creationId xmlns:a16="http://schemas.microsoft.com/office/drawing/2014/main" id="{37239DD4-EB61-4A84-AC99-AC9D9A42C21D}"/>
              </a:ext>
            </a:extLst>
          </p:cNvPr>
          <p:cNvSpPr txBox="1">
            <a:spLocks noChangeArrowheads="1"/>
          </p:cNvSpPr>
          <p:nvPr/>
        </p:nvSpPr>
        <p:spPr>
          <a:xfrm>
            <a:off x="6695728" y="6282466"/>
            <a:ext cx="2448272" cy="458902"/>
          </a:xfrm>
          <a:prstGeom prst="rect">
            <a:avLst/>
          </a:prstGeom>
        </p:spPr>
        <p:txBody>
          <a:bodyPr vert="horz" lIns="91440" tIns="45720" rIns="91440" bIns="45720" rtlCol="0" anchor="b">
            <a:normAutofit fontScale="97500" lnSpcReduction="10000"/>
          </a:bodyPr>
          <a:lstStyle>
            <a:lvl1pPr algn="l" defTabSz="457200" rtl="0" eaLnBrk="1" latinLnBrk="0" hangingPunct="1">
              <a:spcBef>
                <a:spcPct val="0"/>
              </a:spcBef>
              <a:buNone/>
              <a:defRPr kumimoji="1" sz="54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auto">
              <a:spcAft>
                <a:spcPts val="0"/>
              </a:spcAft>
            </a:pPr>
            <a:r>
              <a:rPr lang="en-US" altLang="ja-JP" sz="1400" dirty="0">
                <a:solidFill>
                  <a:schemeClr val="bg1"/>
                </a:solidFill>
                <a:latin typeface="HGP創英角ｺﾞｼｯｸUB" panose="020B0900000000000000" pitchFamily="50" charset="-128"/>
                <a:ea typeface="HGP創英角ｺﾞｼｯｸUB" panose="020B0900000000000000" pitchFamily="50" charset="-128"/>
              </a:rPr>
              <a:t>©2021 </a:t>
            </a:r>
            <a:r>
              <a:rPr lang="ja-JP" altLang="en-US" sz="1400" dirty="0">
                <a:solidFill>
                  <a:schemeClr val="bg1"/>
                </a:solidFill>
                <a:latin typeface="HGP創英角ｺﾞｼｯｸUB" panose="020B0900000000000000" pitchFamily="50" charset="-128"/>
                <a:ea typeface="HGP創英角ｺﾞｼｯｸUB" panose="020B0900000000000000" pitchFamily="50" charset="-128"/>
              </a:rPr>
              <a:t>知恩院</a:t>
            </a:r>
            <a:endParaRPr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a:p>
            <a:pPr fontAlgn="auto">
              <a:spcAft>
                <a:spcPts val="0"/>
              </a:spcAft>
            </a:pPr>
            <a:r>
              <a:rPr lang="ja-JP" altLang="ja-JP" sz="1100" dirty="0">
                <a:solidFill>
                  <a:schemeClr val="bg1"/>
                </a:solidFill>
                <a:effectLst/>
                <a:latin typeface="HGP創英角ｺﾞｼｯｸUB" panose="020B0900000000000000" pitchFamily="50" charset="-128"/>
                <a:ea typeface="HGP創英角ｺﾞｼｯｸUB" panose="020B0900000000000000" pitchFamily="50" charset="-128"/>
                <a:cs typeface="ＭＳ Ｐゴシック" panose="020B0600070205080204" pitchFamily="50" charset="-128"/>
              </a:rPr>
              <a:t>浄土宗『法然上人絵伝集成』より引用</a:t>
            </a:r>
          </a:p>
          <a:p>
            <a:pPr fontAlgn="auto">
              <a:spcAft>
                <a:spcPts val="0"/>
              </a:spcAft>
            </a:pPr>
            <a:endParaRPr lang="ja-JP" altLang="en-US" sz="14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5362" name="Rectangle 2">
            <a:extLst>
              <a:ext uri="{FF2B5EF4-FFF2-40B4-BE49-F238E27FC236}">
                <a16:creationId xmlns:a16="http://schemas.microsoft.com/office/drawing/2014/main" id="{D034256D-C021-456B-97D6-B2A55993D53E}"/>
              </a:ext>
            </a:extLst>
          </p:cNvPr>
          <p:cNvSpPr>
            <a:spLocks noGrp="1" noChangeArrowheads="1"/>
          </p:cNvSpPr>
          <p:nvPr>
            <p:ph type="title"/>
          </p:nvPr>
        </p:nvSpPr>
        <p:spPr>
          <a:xfrm>
            <a:off x="395536" y="404664"/>
            <a:ext cx="2160240" cy="914400"/>
          </a:xfrm>
          <a:noFill/>
          <a:ln>
            <a:noFill/>
          </a:ln>
        </p:spPr>
        <p:style>
          <a:lnRef idx="0">
            <a:scrgbClr r="0" g="0" b="0"/>
          </a:lnRef>
          <a:fillRef idx="0">
            <a:scrgbClr r="0" g="0" b="0"/>
          </a:fillRef>
          <a:effectRef idx="0">
            <a:scrgbClr r="0" g="0" b="0"/>
          </a:effectRef>
          <a:fontRef idx="minor">
            <a:schemeClr val="dk1"/>
          </a:fontRef>
        </p:style>
        <p:txBody>
          <a:bodyPr>
            <a:normAutofit/>
          </a:bodyPr>
          <a:lstStyle/>
          <a:p>
            <a:pPr algn="ctr" eaLnBrk="1" hangingPunct="1"/>
            <a:r>
              <a:rPr lang="ja-JP" altLang="en-US" sz="4400" dirty="0">
                <a:solidFill>
                  <a:schemeClr val="bg1"/>
                </a:solidFill>
                <a:latin typeface="HGP創英角ｺﾞｼｯｸUB" panose="020B0900000000000000" pitchFamily="50" charset="-128"/>
                <a:ea typeface="HGP創英角ｺﾞｼｯｸUB" panose="020B0900000000000000" pitchFamily="50" charset="-128"/>
              </a:rPr>
              <a:t>ご誕生</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7" name="コンテンツ プレースホルダー 5">
            <a:extLst>
              <a:ext uri="{FF2B5EF4-FFF2-40B4-BE49-F238E27FC236}">
                <a16:creationId xmlns:a16="http://schemas.microsoft.com/office/drawing/2014/main" id="{38A0996C-1243-41AF-A195-CCEFC9C9D6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1729" y="973056"/>
            <a:ext cx="13735729" cy="5040560"/>
          </a:xfrm>
          <a:prstGeom prst="rect">
            <a:avLst/>
          </a:prstGeom>
        </p:spPr>
      </p:pic>
      <p:sp>
        <p:nvSpPr>
          <p:cNvPr id="17410" name="Rectangle 2">
            <a:extLst>
              <a:ext uri="{FF2B5EF4-FFF2-40B4-BE49-F238E27FC236}">
                <a16:creationId xmlns:a16="http://schemas.microsoft.com/office/drawing/2014/main" id="{880486C6-2877-425F-93B3-9D615059EFD9}"/>
              </a:ext>
            </a:extLst>
          </p:cNvPr>
          <p:cNvSpPr>
            <a:spLocks noGrp="1" noChangeArrowheads="1"/>
          </p:cNvSpPr>
          <p:nvPr>
            <p:ph type="title"/>
          </p:nvPr>
        </p:nvSpPr>
        <p:spPr>
          <a:xfrm>
            <a:off x="250825" y="188640"/>
            <a:ext cx="2743200" cy="1066800"/>
          </a:xfrm>
        </p:spPr>
        <p:txBody>
          <a:bodyPr>
            <a:normAutofit/>
          </a:bodyPr>
          <a:lstStyle/>
          <a:p>
            <a:pPr eaLnBrk="1" hangingPunct="1"/>
            <a:r>
              <a:rPr lang="ja-JP" altLang="en-US" sz="4400" dirty="0">
                <a:solidFill>
                  <a:schemeClr val="bg1"/>
                </a:solidFill>
                <a:latin typeface="HGP創英角ｺﾞｼｯｸUB" panose="020B0900000000000000" pitchFamily="50" charset="-128"/>
                <a:ea typeface="HGP創英角ｺﾞｼｯｸUB" panose="020B0900000000000000" pitchFamily="50" charset="-128"/>
              </a:rPr>
              <a:t>夜　討</a:t>
            </a:r>
          </a:p>
        </p:txBody>
      </p:sp>
      <p:sp>
        <p:nvSpPr>
          <p:cNvPr id="9" name="タイトル 1">
            <a:extLst>
              <a:ext uri="{FF2B5EF4-FFF2-40B4-BE49-F238E27FC236}">
                <a16:creationId xmlns:a16="http://schemas.microsoft.com/office/drawing/2014/main" id="{CE215D2A-38D6-4E45-8535-813004283F14}"/>
              </a:ext>
            </a:extLst>
          </p:cNvPr>
          <p:cNvSpPr txBox="1">
            <a:spLocks noChangeArrowheads="1"/>
          </p:cNvSpPr>
          <p:nvPr/>
        </p:nvSpPr>
        <p:spPr>
          <a:xfrm>
            <a:off x="0" y="5661248"/>
            <a:ext cx="2448272" cy="432048"/>
          </a:xfrm>
          <a:prstGeom prst="rect">
            <a:avLst/>
          </a:prstGeom>
        </p:spPr>
        <p:txBody>
          <a:bodyPr vert="horz" lIns="91440" tIns="45720" rIns="91440" bIns="45720" rtlCol="0" anchor="b">
            <a:normAutofit fontScale="90000" lnSpcReduction="10000"/>
          </a:bodyPr>
          <a:lstStyle>
            <a:lvl1pPr algn="l" defTabSz="457200" rtl="0" eaLnBrk="1" latinLnBrk="0" hangingPunct="1">
              <a:spcBef>
                <a:spcPct val="0"/>
              </a:spcBef>
              <a:buNone/>
              <a:defRPr kumimoji="1" sz="54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auto">
              <a:spcAft>
                <a:spcPts val="0"/>
              </a:spcAft>
            </a:pPr>
            <a:r>
              <a:rPr lang="en-US" altLang="ja-JP" sz="1400" dirty="0">
                <a:solidFill>
                  <a:schemeClr val="bg1"/>
                </a:solidFill>
                <a:latin typeface="HGP創英角ｺﾞｼｯｸUB" panose="020B0900000000000000" pitchFamily="50" charset="-128"/>
                <a:ea typeface="HGP創英角ｺﾞｼｯｸUB" panose="020B0900000000000000" pitchFamily="50" charset="-128"/>
              </a:rPr>
              <a:t>©2021 </a:t>
            </a:r>
            <a:r>
              <a:rPr lang="ja-JP" altLang="en-US" sz="1400" dirty="0">
                <a:solidFill>
                  <a:schemeClr val="bg1"/>
                </a:solidFill>
                <a:latin typeface="HGP創英角ｺﾞｼｯｸUB" panose="020B0900000000000000" pitchFamily="50" charset="-128"/>
                <a:ea typeface="HGP創英角ｺﾞｼｯｸUB" panose="020B0900000000000000" pitchFamily="50" charset="-128"/>
              </a:rPr>
              <a:t>知恩院</a:t>
            </a:r>
            <a:endParaRPr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a:p>
            <a:pPr fontAlgn="auto">
              <a:spcAft>
                <a:spcPts val="0"/>
              </a:spcAft>
            </a:pPr>
            <a:r>
              <a:rPr lang="ja-JP" altLang="ja-JP" sz="1100" dirty="0">
                <a:solidFill>
                  <a:schemeClr val="bg1"/>
                </a:solidFill>
                <a:effectLst/>
                <a:latin typeface="HGP創英角ｺﾞｼｯｸUB" panose="020B0900000000000000" pitchFamily="50" charset="-128"/>
                <a:ea typeface="HGP創英角ｺﾞｼｯｸUB" panose="020B0900000000000000" pitchFamily="50" charset="-128"/>
                <a:cs typeface="ＭＳ Ｐゴシック" panose="020B0600070205080204" pitchFamily="50" charset="-128"/>
              </a:rPr>
              <a:t>浄土宗『法然上人絵伝集成』より引用</a:t>
            </a:r>
          </a:p>
          <a:p>
            <a:pPr fontAlgn="auto">
              <a:spcAft>
                <a:spcPts val="0"/>
              </a:spcAft>
            </a:pPr>
            <a:endParaRPr lang="ja-JP" altLang="en-US" sz="14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0" name="テキスト ボックス 1">
            <a:extLst>
              <a:ext uri="{FF2B5EF4-FFF2-40B4-BE49-F238E27FC236}">
                <a16:creationId xmlns:a16="http://schemas.microsoft.com/office/drawing/2014/main" id="{AAC452F3-ED79-4B1E-B219-89F637075238}"/>
              </a:ext>
            </a:extLst>
          </p:cNvPr>
          <p:cNvSpPr txBox="1">
            <a:spLocks noChangeArrowheads="1"/>
          </p:cNvSpPr>
          <p:nvPr/>
        </p:nvSpPr>
        <p:spPr bwMode="auto">
          <a:xfrm>
            <a:off x="7236296" y="5477162"/>
            <a:ext cx="26638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000" b="1" dirty="0">
                <a:solidFill>
                  <a:schemeClr val="bg1"/>
                </a:solidFill>
              </a:rPr>
              <a:t>明石源内定明</a:t>
            </a:r>
          </a:p>
        </p:txBody>
      </p:sp>
      <p:sp>
        <p:nvSpPr>
          <p:cNvPr id="13" name="テキスト ボックス 4">
            <a:extLst>
              <a:ext uri="{FF2B5EF4-FFF2-40B4-BE49-F238E27FC236}">
                <a16:creationId xmlns:a16="http://schemas.microsoft.com/office/drawing/2014/main" id="{A2243F22-1D00-4374-AB2B-E276FBADE683}"/>
              </a:ext>
            </a:extLst>
          </p:cNvPr>
          <p:cNvSpPr txBox="1">
            <a:spLocks noChangeArrowheads="1"/>
          </p:cNvSpPr>
          <p:nvPr/>
        </p:nvSpPr>
        <p:spPr bwMode="auto">
          <a:xfrm>
            <a:off x="2123728" y="3493336"/>
            <a:ext cx="2382838"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FontTx/>
              <a:buNone/>
            </a:pPr>
            <a:r>
              <a:rPr lang="ja-JP" altLang="en-US" sz="2000" b="1" dirty="0">
                <a:solidFill>
                  <a:schemeClr val="bg1"/>
                </a:solidFill>
              </a:rPr>
              <a:t>父：漆間時国</a:t>
            </a:r>
          </a:p>
        </p:txBody>
      </p:sp>
      <p:sp>
        <p:nvSpPr>
          <p:cNvPr id="8" name="テキスト ボックス 4">
            <a:extLst>
              <a:ext uri="{FF2B5EF4-FFF2-40B4-BE49-F238E27FC236}">
                <a16:creationId xmlns:a16="http://schemas.microsoft.com/office/drawing/2014/main" id="{B0B19A57-19DE-455C-A5F8-D67FA784BB66}"/>
              </a:ext>
            </a:extLst>
          </p:cNvPr>
          <p:cNvSpPr txBox="1">
            <a:spLocks noChangeArrowheads="1"/>
          </p:cNvSpPr>
          <p:nvPr/>
        </p:nvSpPr>
        <p:spPr bwMode="auto">
          <a:xfrm>
            <a:off x="-396552" y="4069461"/>
            <a:ext cx="3078573" cy="70788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a:spcBef>
                <a:spcPct val="0"/>
              </a:spcBef>
              <a:buFontTx/>
              <a:buNone/>
            </a:pPr>
            <a:r>
              <a:rPr lang="ja-JP" altLang="en-US" sz="2000" b="1" dirty="0">
                <a:solidFill>
                  <a:schemeClr val="bg1"/>
                </a:solidFill>
              </a:rPr>
              <a:t>矢を放つ勢至丸</a:t>
            </a:r>
            <a:endParaRPr lang="en-US" altLang="ja-JP" sz="2000" b="1" dirty="0">
              <a:solidFill>
                <a:schemeClr val="bg1"/>
              </a:solidFill>
            </a:endParaRPr>
          </a:p>
          <a:p>
            <a:pPr algn="ctr">
              <a:spcBef>
                <a:spcPct val="0"/>
              </a:spcBef>
              <a:buFontTx/>
              <a:buNone/>
            </a:pPr>
            <a:endParaRPr lang="ja-JP" altLang="en-US" sz="2000" b="1" dirty="0">
              <a:solidFill>
                <a:schemeClr val="bg1"/>
              </a:solidFill>
            </a:endParaRPr>
          </a:p>
        </p:txBody>
      </p:sp>
    </p:spTree>
    <p:extLst>
      <p:ext uri="{BB962C8B-B14F-4D97-AF65-F5344CB8AC3E}">
        <p14:creationId xmlns:p14="http://schemas.microsoft.com/office/powerpoint/2010/main" val="441272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2000"/>
                                  </p:stCondLst>
                                  <p:childTnLst>
                                    <p:animMotion origin="layout" path="M -3.61111E-6 2.22222E-6 L 0.50174 0.00046 " pathEditMode="relative" rAng="0" ptsTypes="AA">
                                      <p:cBhvr>
                                        <p:cTn id="6" dur="12000" fill="hold"/>
                                        <p:tgtEl>
                                          <p:spTgt spid="7"/>
                                        </p:tgtEl>
                                        <p:attrNameLst>
                                          <p:attrName>ppt_x</p:attrName>
                                          <p:attrName>ppt_y</p:attrName>
                                        </p:attrNameLst>
                                      </p:cBhvr>
                                      <p:rCtr x="25087" y="23"/>
                                    </p:animMotion>
                                  </p:childTnLst>
                                </p:cTn>
                              </p:par>
                              <p:par>
                                <p:cTn id="7" presetID="10" presetClass="exit" presetSubtype="0" fill="hold" grpId="0" nodeType="withEffect">
                                  <p:stCondLst>
                                    <p:cond delay="2000"/>
                                  </p:stCondLst>
                                  <p:childTnLst>
                                    <p:animEffect transition="out" filter="fade">
                                      <p:cBhvr>
                                        <p:cTn id="8" dur="2000"/>
                                        <p:tgtEl>
                                          <p:spTgt spid="10"/>
                                        </p:tgtEl>
                                      </p:cBhvr>
                                    </p:animEffect>
                                    <p:set>
                                      <p:cBhvr>
                                        <p:cTn id="9" dur="1" fill="hold">
                                          <p:stCondLst>
                                            <p:cond delay="1999"/>
                                          </p:stCondLst>
                                        </p:cTn>
                                        <p:tgtEl>
                                          <p:spTgt spid="10"/>
                                        </p:tgtEl>
                                        <p:attrNameLst>
                                          <p:attrName>style.visibility</p:attrName>
                                        </p:attrNameLst>
                                      </p:cBhvr>
                                      <p:to>
                                        <p:strVal val="hidden"/>
                                      </p:to>
                                    </p:set>
                                  </p:childTnLst>
                                </p:cTn>
                              </p:par>
                              <p:par>
                                <p:cTn id="10" presetID="10" presetClass="entr" presetSubtype="0" fill="hold" grpId="0" nodeType="withEffect">
                                  <p:stCondLst>
                                    <p:cond delay="13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130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3">
            <a:extLst>
              <a:ext uri="{FF2B5EF4-FFF2-40B4-BE49-F238E27FC236}">
                <a16:creationId xmlns:a16="http://schemas.microsoft.com/office/drawing/2014/main" id="{8EE0AD06-57C2-4156-877D-B751BBA3E058}"/>
              </a:ext>
            </a:extLst>
          </p:cNvPr>
          <p:cNvSpPr>
            <a:spLocks noGrp="1" noChangeArrowheads="1"/>
          </p:cNvSpPr>
          <p:nvPr>
            <p:ph type="body" orient="vert" idx="1"/>
          </p:nvPr>
        </p:nvSpPr>
        <p:spPr>
          <a:xfrm>
            <a:off x="719572" y="764704"/>
            <a:ext cx="7704856" cy="5616624"/>
          </a:xfrm>
        </p:spPr>
        <p:txBody>
          <a:bodyPr>
            <a:normAutofit lnSpcReduction="10000"/>
          </a:bodyPr>
          <a:lstStyle/>
          <a:p>
            <a:pPr eaLnBrk="1" hangingPunct="1">
              <a:lnSpc>
                <a:spcPct val="180000"/>
              </a:lnSpc>
              <a:buFontTx/>
              <a:buNone/>
            </a:pPr>
            <a:r>
              <a:rPr kumimoji="0" lang="ja-JP" altLang="en-US" sz="3200" b="1" dirty="0">
                <a:solidFill>
                  <a:schemeClr val="tx1"/>
                </a:solidFill>
                <a:latin typeface="HGP行書体" panose="03000600000000000000" pitchFamily="66" charset="-128"/>
                <a:ea typeface="HGP行書体" panose="03000600000000000000" pitchFamily="66" charset="-128"/>
              </a:rPr>
              <a:t>汝さらに会稽の恥をおもひ、</a:t>
            </a:r>
          </a:p>
          <a:p>
            <a:pPr eaLnBrk="1" hangingPunct="1">
              <a:lnSpc>
                <a:spcPct val="180000"/>
              </a:lnSpc>
              <a:buFontTx/>
              <a:buNone/>
            </a:pPr>
            <a:r>
              <a:rPr kumimoji="0" lang="ja-JP" altLang="en-US" sz="3200" b="1" dirty="0">
                <a:solidFill>
                  <a:schemeClr val="tx1"/>
                </a:solidFill>
                <a:latin typeface="HGP行書体" panose="03000600000000000000" pitchFamily="66" charset="-128"/>
                <a:ea typeface="HGP行書体" panose="03000600000000000000" pitchFamily="66" charset="-128"/>
              </a:rPr>
              <a:t>敵人をうらむ事なかれ、</a:t>
            </a:r>
          </a:p>
          <a:p>
            <a:pPr eaLnBrk="1" hangingPunct="1">
              <a:lnSpc>
                <a:spcPct val="180000"/>
              </a:lnSpc>
              <a:buFontTx/>
              <a:buNone/>
            </a:pPr>
            <a:r>
              <a:rPr kumimoji="0" lang="ja-JP" altLang="en-US" sz="3200" b="1" dirty="0">
                <a:solidFill>
                  <a:schemeClr val="tx1"/>
                </a:solidFill>
                <a:latin typeface="HGP行書体" panose="03000600000000000000" pitchFamily="66" charset="-128"/>
                <a:ea typeface="HGP行書体" panose="03000600000000000000" pitchFamily="66" charset="-128"/>
              </a:rPr>
              <a:t>これ偏に先世の宿業也。</a:t>
            </a:r>
          </a:p>
          <a:p>
            <a:pPr eaLnBrk="1" hangingPunct="1">
              <a:lnSpc>
                <a:spcPct val="180000"/>
              </a:lnSpc>
              <a:buFontTx/>
              <a:buNone/>
            </a:pPr>
            <a:r>
              <a:rPr kumimoji="0" lang="ja-JP" altLang="en-US" sz="3200" b="1" dirty="0">
                <a:solidFill>
                  <a:schemeClr val="tx1"/>
                </a:solidFill>
                <a:latin typeface="HGP行書体" panose="03000600000000000000" pitchFamily="66" charset="-128"/>
                <a:ea typeface="HGP行書体" panose="03000600000000000000" pitchFamily="66" charset="-128"/>
              </a:rPr>
              <a:t>もし遺恨をむすばば、</a:t>
            </a:r>
          </a:p>
          <a:p>
            <a:pPr eaLnBrk="1" hangingPunct="1">
              <a:lnSpc>
                <a:spcPct val="180000"/>
              </a:lnSpc>
              <a:buFontTx/>
              <a:buNone/>
            </a:pPr>
            <a:r>
              <a:rPr kumimoji="0" lang="ja-JP" altLang="en-US" sz="3200" b="1" dirty="0">
                <a:solidFill>
                  <a:schemeClr val="tx1"/>
                </a:solidFill>
                <a:latin typeface="HGP行書体" panose="03000600000000000000" pitchFamily="66" charset="-128"/>
                <a:ea typeface="HGP行書体" panose="03000600000000000000" pitchFamily="66" charset="-128"/>
              </a:rPr>
              <a:t>そのあだ世々につきがたるべし。</a:t>
            </a:r>
          </a:p>
          <a:p>
            <a:pPr eaLnBrk="1" hangingPunct="1">
              <a:lnSpc>
                <a:spcPct val="180000"/>
              </a:lnSpc>
              <a:buFontTx/>
              <a:buNone/>
            </a:pPr>
            <a:r>
              <a:rPr kumimoji="0" lang="ja-JP" altLang="en-US" sz="3200" b="1" dirty="0">
                <a:solidFill>
                  <a:schemeClr val="tx1"/>
                </a:solidFill>
                <a:latin typeface="HGP行書体" panose="03000600000000000000" pitchFamily="66" charset="-128"/>
                <a:ea typeface="HGP行書体" panose="03000600000000000000" pitchFamily="66" charset="-128"/>
              </a:rPr>
              <a:t>しかじ早く俗をのがれ出で、</a:t>
            </a:r>
          </a:p>
          <a:p>
            <a:pPr eaLnBrk="1" hangingPunct="1">
              <a:lnSpc>
                <a:spcPct val="180000"/>
              </a:lnSpc>
              <a:buFontTx/>
              <a:buNone/>
            </a:pPr>
            <a:r>
              <a:rPr kumimoji="0" lang="ja-JP" altLang="en-US" sz="3200" b="1" dirty="0">
                <a:solidFill>
                  <a:schemeClr val="tx1"/>
                </a:solidFill>
                <a:latin typeface="HGP行書体" panose="03000600000000000000" pitchFamily="66" charset="-128"/>
                <a:ea typeface="HGP行書体" panose="03000600000000000000" pitchFamily="66" charset="-128"/>
              </a:rPr>
              <a:t>我が菩提をとぶらひ、</a:t>
            </a:r>
          </a:p>
          <a:p>
            <a:pPr eaLnBrk="1" hangingPunct="1">
              <a:lnSpc>
                <a:spcPct val="180000"/>
              </a:lnSpc>
              <a:buFontTx/>
              <a:buNone/>
            </a:pPr>
            <a:r>
              <a:rPr kumimoji="0" lang="ja-JP" altLang="en-US" sz="3200" b="1" dirty="0">
                <a:solidFill>
                  <a:schemeClr val="tx1"/>
                </a:solidFill>
                <a:latin typeface="HGP行書体" panose="03000600000000000000" pitchFamily="66" charset="-128"/>
                <a:ea typeface="HGP行書体" panose="03000600000000000000" pitchFamily="66" charset="-128"/>
              </a:rPr>
              <a:t>みずからが解脱を求むには</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コンテンツ プレースホルダー 5" descr="建物, 座る, 古い が含まれている画像&#10;&#10;自動的に生成された説明">
            <a:extLst>
              <a:ext uri="{FF2B5EF4-FFF2-40B4-BE49-F238E27FC236}">
                <a16:creationId xmlns:a16="http://schemas.microsoft.com/office/drawing/2014/main" id="{61F6045D-3DCC-43DA-BBF5-C137BD57D29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0"/>
            <a:ext cx="9143197" cy="6858000"/>
          </a:xfrm>
        </p:spPr>
      </p:pic>
      <p:sp>
        <p:nvSpPr>
          <p:cNvPr id="22530" name="Rectangle 2">
            <a:extLst>
              <a:ext uri="{FF2B5EF4-FFF2-40B4-BE49-F238E27FC236}">
                <a16:creationId xmlns:a16="http://schemas.microsoft.com/office/drawing/2014/main" id="{82AD8581-B67E-45EF-976C-70CDD1BE43B6}"/>
              </a:ext>
            </a:extLst>
          </p:cNvPr>
          <p:cNvSpPr>
            <a:spLocks noGrp="1" noChangeArrowheads="1"/>
          </p:cNvSpPr>
          <p:nvPr>
            <p:ph type="title"/>
          </p:nvPr>
        </p:nvSpPr>
        <p:spPr>
          <a:xfrm>
            <a:off x="179512" y="5013176"/>
            <a:ext cx="2448272" cy="533400"/>
          </a:xfrm>
        </p:spPr>
        <p:txBody>
          <a:bodyPr>
            <a:noAutofit/>
          </a:bodyPr>
          <a:lstStyle/>
          <a:p>
            <a:pPr algn="l" eaLnBrk="1" hangingPunct="1"/>
            <a:r>
              <a:rPr lang="ja-JP" altLang="en-US" sz="4400" dirty="0">
                <a:solidFill>
                  <a:schemeClr val="bg1"/>
                </a:solidFill>
                <a:latin typeface="HGP創英角ｺﾞｼｯｸUB" panose="020B0900000000000000" pitchFamily="50" charset="-128"/>
                <a:ea typeface="HGP創英角ｺﾞｼｯｸUB" panose="020B0900000000000000" pitchFamily="50" charset="-128"/>
              </a:rPr>
              <a:t>父の遺言</a:t>
            </a:r>
          </a:p>
        </p:txBody>
      </p:sp>
      <p:sp>
        <p:nvSpPr>
          <p:cNvPr id="5" name="タイトル 1">
            <a:extLst>
              <a:ext uri="{FF2B5EF4-FFF2-40B4-BE49-F238E27FC236}">
                <a16:creationId xmlns:a16="http://schemas.microsoft.com/office/drawing/2014/main" id="{3CA0A497-2D9E-4C5E-8526-E006D1C19463}"/>
              </a:ext>
            </a:extLst>
          </p:cNvPr>
          <p:cNvSpPr txBox="1">
            <a:spLocks noChangeArrowheads="1"/>
          </p:cNvSpPr>
          <p:nvPr/>
        </p:nvSpPr>
        <p:spPr>
          <a:xfrm>
            <a:off x="6876256" y="6525344"/>
            <a:ext cx="2448272" cy="432048"/>
          </a:xfrm>
          <a:prstGeom prst="rect">
            <a:avLst/>
          </a:prstGeom>
        </p:spPr>
        <p:txBody>
          <a:bodyPr vert="horz" lIns="91440" tIns="45720" rIns="91440" bIns="45720" rtlCol="0" anchor="b">
            <a:normAutofit fontScale="90000" lnSpcReduction="10000"/>
          </a:bodyPr>
          <a:lstStyle>
            <a:lvl1pPr algn="l" defTabSz="457200" rtl="0" eaLnBrk="1" latinLnBrk="0" hangingPunct="1">
              <a:spcBef>
                <a:spcPct val="0"/>
              </a:spcBef>
              <a:buNone/>
              <a:defRPr kumimoji="1" sz="54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auto">
              <a:spcAft>
                <a:spcPts val="0"/>
              </a:spcAft>
            </a:pPr>
            <a:r>
              <a:rPr lang="en-US" altLang="ja-JP" sz="1400" dirty="0">
                <a:solidFill>
                  <a:schemeClr val="bg1"/>
                </a:solidFill>
                <a:latin typeface="HGP創英角ｺﾞｼｯｸUB" panose="020B0900000000000000" pitchFamily="50" charset="-128"/>
                <a:ea typeface="HGP創英角ｺﾞｼｯｸUB" panose="020B0900000000000000" pitchFamily="50" charset="-128"/>
              </a:rPr>
              <a:t>©2021 </a:t>
            </a:r>
            <a:r>
              <a:rPr lang="ja-JP" altLang="en-US" sz="1400" dirty="0">
                <a:solidFill>
                  <a:schemeClr val="bg1"/>
                </a:solidFill>
                <a:latin typeface="HGP創英角ｺﾞｼｯｸUB" panose="020B0900000000000000" pitchFamily="50" charset="-128"/>
                <a:ea typeface="HGP創英角ｺﾞｼｯｸUB" panose="020B0900000000000000" pitchFamily="50" charset="-128"/>
              </a:rPr>
              <a:t>知恩院</a:t>
            </a:r>
            <a:endParaRPr lang="en-US" altLang="ja-JP" sz="1400" dirty="0">
              <a:solidFill>
                <a:schemeClr val="bg1"/>
              </a:solidFill>
              <a:latin typeface="HGP創英角ｺﾞｼｯｸUB" panose="020B0900000000000000" pitchFamily="50" charset="-128"/>
              <a:ea typeface="HGP創英角ｺﾞｼｯｸUB" panose="020B0900000000000000" pitchFamily="50" charset="-128"/>
            </a:endParaRPr>
          </a:p>
          <a:p>
            <a:pPr fontAlgn="auto">
              <a:spcAft>
                <a:spcPts val="0"/>
              </a:spcAft>
            </a:pPr>
            <a:r>
              <a:rPr lang="ja-JP" altLang="ja-JP" sz="1100" dirty="0">
                <a:solidFill>
                  <a:schemeClr val="bg1"/>
                </a:solidFill>
                <a:effectLst/>
                <a:latin typeface="HGP創英角ｺﾞｼｯｸUB" panose="020B0900000000000000" pitchFamily="50" charset="-128"/>
                <a:ea typeface="HGP創英角ｺﾞｼｯｸUB" panose="020B0900000000000000" pitchFamily="50" charset="-128"/>
                <a:cs typeface="ＭＳ Ｐゴシック" panose="020B0600070205080204" pitchFamily="50" charset="-128"/>
              </a:rPr>
              <a:t>浄土宗『法然上人絵伝集成』より引用</a:t>
            </a:r>
          </a:p>
          <a:p>
            <a:pPr fontAlgn="auto">
              <a:spcAft>
                <a:spcPts val="0"/>
              </a:spcAft>
            </a:pPr>
            <a:endParaRPr lang="ja-JP" altLang="en-US" sz="1400" dirty="0">
              <a:solidFill>
                <a:schemeClr val="bg1"/>
              </a:solidFill>
              <a:latin typeface="HGP創英角ｺﾞｼｯｸUB" panose="020B0900000000000000" pitchFamily="50" charset="-128"/>
              <a:ea typeface="HGP創英角ｺﾞｼｯｸUB" panose="020B0900000000000000" pitchFamily="50" charset="-128"/>
            </a:endParaRPr>
          </a:p>
        </p:txBody>
      </p:sp>
    </p:spTree>
  </p:cSld>
  <p:clrMapOvr>
    <a:masterClrMapping/>
  </p:clrMapOvr>
</p:sld>
</file>

<file path=ppt/theme/theme1.xml><?xml version="1.0" encoding="utf-8"?>
<a:theme xmlns:a="http://schemas.openxmlformats.org/drawingml/2006/main" name="ウィスプ">
  <a:themeElements>
    <a:clrScheme name="ウィスプ">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ウィスプ">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ウィスプ">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1_ウィスプ">
  <a:themeElements>
    <a:clrScheme name="ウィスプ">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ウィスプ">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ウィスプ">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2_ウィスプ">
  <a:themeElements>
    <a:clrScheme name="ウィスプ">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ウィスプ">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ウィスプ">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4.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9162</TotalTime>
  <Words>5873</Words>
  <Application>Microsoft Office PowerPoint</Application>
  <PresentationFormat>画面に合わせる (4:3)</PresentationFormat>
  <Paragraphs>435</Paragraphs>
  <Slides>57</Slides>
  <Notes>57</Notes>
  <HiddenSlides>0</HiddenSlides>
  <MMClips>0</MMClips>
  <ScaleCrop>false</ScaleCrop>
  <HeadingPairs>
    <vt:vector size="8" baseType="variant">
      <vt:variant>
        <vt:lpstr>使用されているフォント</vt:lpstr>
      </vt:variant>
      <vt:variant>
        <vt:i4>16</vt:i4>
      </vt:variant>
      <vt:variant>
        <vt:lpstr>テーマ</vt:lpstr>
      </vt:variant>
      <vt:variant>
        <vt:i4>4</vt:i4>
      </vt:variant>
      <vt:variant>
        <vt:lpstr>埋め込まれた OLE サーバー</vt:lpstr>
      </vt:variant>
      <vt:variant>
        <vt:i4>1</vt:i4>
      </vt:variant>
      <vt:variant>
        <vt:lpstr>スライド タイトル</vt:lpstr>
      </vt:variant>
      <vt:variant>
        <vt:i4>57</vt:i4>
      </vt:variant>
    </vt:vector>
  </HeadingPairs>
  <TitlesOfParts>
    <vt:vector size="78" baseType="lpstr">
      <vt:lpstr>HGPｺﾞｼｯｸE</vt:lpstr>
      <vt:lpstr>HGP教科書体</vt:lpstr>
      <vt:lpstr>HGP行書体</vt:lpstr>
      <vt:lpstr>HGP創英角ｺﾞｼｯｸUB</vt:lpstr>
      <vt:lpstr>ＭＳ ゴシック</vt:lpstr>
      <vt:lpstr>ＭＳ 明朝</vt:lpstr>
      <vt:lpstr>游ゴシック</vt:lpstr>
      <vt:lpstr>游ゴシック Light</vt:lpstr>
      <vt:lpstr>Arial</vt:lpstr>
      <vt:lpstr>Calibri</vt:lpstr>
      <vt:lpstr>Calibri Light</vt:lpstr>
      <vt:lpstr>Century</vt:lpstr>
      <vt:lpstr>Century Gothic</vt:lpstr>
      <vt:lpstr>Times</vt:lpstr>
      <vt:lpstr>Wingdings 2</vt:lpstr>
      <vt:lpstr>Wingdings 3</vt:lpstr>
      <vt:lpstr>ウィスプ</vt:lpstr>
      <vt:lpstr>1_ウィスプ</vt:lpstr>
      <vt:lpstr>2_ウィスプ</vt:lpstr>
      <vt:lpstr>HDOfficeLightV0</vt:lpstr>
      <vt:lpstr>Document</vt:lpstr>
      <vt:lpstr>第４講　法然上人の生涯 ～万人が救われる教えを求めて～                                                　　　　　　　　　　　　　　　　　　　　　　制作 浄土宗総合研究所  次世代継承に関する研究班</vt:lpstr>
      <vt:lpstr>法然上人 </vt:lpstr>
      <vt:lpstr>目　　次　</vt:lpstr>
      <vt:lpstr>PowerPoint プレゼンテーション</vt:lpstr>
      <vt:lpstr>PowerPoint プレゼンテーション</vt:lpstr>
      <vt:lpstr>ご誕生</vt:lpstr>
      <vt:lpstr>夜　討</vt:lpstr>
      <vt:lpstr>PowerPoint プレゼンテーション</vt:lpstr>
      <vt:lpstr>父の遺言</vt:lpstr>
      <vt:lpstr>叔父　観覚</vt:lpstr>
      <vt:lpstr>母との別れ</vt:lpstr>
      <vt:lpstr>PowerPoint プレゼンテーション</vt:lpstr>
      <vt:lpstr>PowerPoint プレゼンテーション</vt:lpstr>
      <vt:lpstr>源光から講義を受ける</vt:lpstr>
      <vt:lpstr>十八歳 法然房源空と名付けられる</vt:lpstr>
      <vt:lpstr>京都　嵯峨　清凉寺（釈迦堂）</vt:lpstr>
      <vt:lpstr>PowerPoint プレゼンテーション</vt:lpstr>
      <vt:lpstr>比叡山 青龍寺報恩蔵</vt:lpstr>
      <vt:lpstr>PowerPoint プレゼンテーション</vt:lpstr>
      <vt:lpstr>PowerPoint プレゼンテーション</vt:lpstr>
      <vt:lpstr>PowerPoint プレゼンテーション</vt:lpstr>
      <vt:lpstr>吉水の草庵</vt:lpstr>
      <vt:lpstr>浄土宗総本山知恩院</vt:lpstr>
      <vt:lpstr>PowerPoint プレゼンテーション</vt:lpstr>
      <vt:lpstr>大原問答</vt:lpstr>
      <vt:lpstr>４．『選択集』 　　　　　　の選述</vt:lpstr>
      <vt:lpstr>PowerPoint プレゼンテーション</vt:lpstr>
      <vt:lpstr>PowerPoint プレゼンテーション</vt:lpstr>
      <vt:lpstr>５．法難 　　 と 四国配流</vt:lpstr>
      <vt:lpstr>比叡山の僧兵</vt:lpstr>
      <vt:lpstr>安楽房の処刑</vt:lpstr>
      <vt:lpstr>京都　鳥羽より船の旅立ち</vt:lpstr>
      <vt:lpstr>PowerPoint プレゼンテーション</vt:lpstr>
      <vt:lpstr>６．ご往生</vt:lpstr>
      <vt:lpstr>勝尾寺</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御所</vt:lpstr>
      <vt:lpstr>女人往生を説く</vt:lpstr>
      <vt:lpstr>熊谷直実（蓮生）法談</vt:lpstr>
      <vt:lpstr>PowerPoint プレゼンテーション</vt:lpstr>
      <vt:lpstr>高砂での念仏教化</vt:lpstr>
      <vt:lpstr>遊女を教化</vt:lpstr>
      <vt:lpstr>PowerPoint プレゼンテーション</vt:lpstr>
      <vt:lpstr>金戒光明寺</vt:lpstr>
      <vt:lpstr>「一枚起請文」　金戒光明寺蔵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  -  法然上人の御生涯</dc:title>
  <dc:creator>kenji okura</dc:creator>
  <cp:lastModifiedBy>名和 清隆</cp:lastModifiedBy>
  <cp:revision>414</cp:revision>
  <cp:lastPrinted>2022-01-31T00:42:09Z</cp:lastPrinted>
  <dcterms:created xsi:type="dcterms:W3CDTF">2003-10-03T05:22:57Z</dcterms:created>
  <dcterms:modified xsi:type="dcterms:W3CDTF">2022-08-24T01:06:37Z</dcterms:modified>
</cp:coreProperties>
</file>